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7" r:id="rId4"/>
    <p:sldId id="276" r:id="rId5"/>
    <p:sldId id="277" r:id="rId6"/>
    <p:sldId id="278" r:id="rId7"/>
    <p:sldId id="279" r:id="rId8"/>
    <p:sldId id="256" r:id="rId9"/>
    <p:sldId id="280" r:id="rId10"/>
    <p:sldId id="281" r:id="rId11"/>
    <p:sldId id="282" r:id="rId12"/>
    <p:sldId id="287" r:id="rId13"/>
    <p:sldId id="283" r:id="rId14"/>
    <p:sldId id="284" r:id="rId15"/>
    <p:sldId id="285" r:id="rId16"/>
    <p:sldId id="286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A235E7-0DF9-4BAD-8889-E06532F85963}" v="529" dt="2023-05-02T04:39:01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094" autoAdjust="0"/>
  </p:normalViewPr>
  <p:slideViewPr>
    <p:cSldViewPr snapToGrid="0" showGuides="1">
      <p:cViewPr varScale="1">
        <p:scale>
          <a:sx n="87" d="100"/>
          <a:sy n="87" d="100"/>
        </p:scale>
        <p:origin x="13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ya Matthews" userId="85c42b21-b054-422b-84d1-7af3b4be8af8" providerId="ADAL" clId="{50A235E7-0DF9-4BAD-8889-E06532F85963}"/>
    <pc:docChg chg="undo custSel addSld modSld sldOrd">
      <pc:chgData name="Brya Matthews" userId="85c42b21-b054-422b-84d1-7af3b4be8af8" providerId="ADAL" clId="{50A235E7-0DF9-4BAD-8889-E06532F85963}" dt="2023-05-02T04:48:29.120" v="2488" actId="20577"/>
      <pc:docMkLst>
        <pc:docMk/>
      </pc:docMkLst>
      <pc:sldChg chg="addSp delSp modSp mod modAnim">
        <pc:chgData name="Brya Matthews" userId="85c42b21-b054-422b-84d1-7af3b4be8af8" providerId="ADAL" clId="{50A235E7-0DF9-4BAD-8889-E06532F85963}" dt="2023-05-01T07:37:54.854" v="503" actId="20577"/>
        <pc:sldMkLst>
          <pc:docMk/>
          <pc:sldMk cId="4195273824" sldId="256"/>
        </pc:sldMkLst>
        <pc:spChg chg="mod">
          <ac:chgData name="Brya Matthews" userId="85c42b21-b054-422b-84d1-7af3b4be8af8" providerId="ADAL" clId="{50A235E7-0DF9-4BAD-8889-E06532F85963}" dt="2023-05-01T07:36:19.067" v="501" actId="20577"/>
          <ac:spMkLst>
            <pc:docMk/>
            <pc:sldMk cId="4195273824" sldId="256"/>
            <ac:spMk id="5" creationId="{D6BC294E-63E2-32D4-A121-498B78A373AA}"/>
          </ac:spMkLst>
        </pc:spChg>
        <pc:spChg chg="mod">
          <ac:chgData name="Brya Matthews" userId="85c42b21-b054-422b-84d1-7af3b4be8af8" providerId="ADAL" clId="{50A235E7-0DF9-4BAD-8889-E06532F85963}" dt="2023-05-01T07:35:34.456" v="499" actId="20577"/>
          <ac:spMkLst>
            <pc:docMk/>
            <pc:sldMk cId="4195273824" sldId="256"/>
            <ac:spMk id="6" creationId="{AC172988-2F6C-F598-F1F6-8987D45FC94C}"/>
          </ac:spMkLst>
        </pc:spChg>
        <pc:spChg chg="mod">
          <ac:chgData name="Brya Matthews" userId="85c42b21-b054-422b-84d1-7af3b4be8af8" providerId="ADAL" clId="{50A235E7-0DF9-4BAD-8889-E06532F85963}" dt="2023-05-01T07:37:54.854" v="503" actId="20577"/>
          <ac:spMkLst>
            <pc:docMk/>
            <pc:sldMk cId="4195273824" sldId="256"/>
            <ac:spMk id="1033" creationId="{69A71AB1-BF7F-23D4-4105-E84C338A42C7}"/>
          </ac:spMkLst>
        </pc:spChg>
        <pc:spChg chg="mod">
          <ac:chgData name="Brya Matthews" userId="85c42b21-b054-422b-84d1-7af3b4be8af8" providerId="ADAL" clId="{50A235E7-0DF9-4BAD-8889-E06532F85963}" dt="2023-04-20T06:16:16.656" v="168" actId="164"/>
          <ac:spMkLst>
            <pc:docMk/>
            <pc:sldMk cId="4195273824" sldId="256"/>
            <ac:spMk id="1063" creationId="{7938FAD6-9353-6DE0-EFB0-1E3303494698}"/>
          </ac:spMkLst>
        </pc:spChg>
        <pc:grpChg chg="mod">
          <ac:chgData name="Brya Matthews" userId="85c42b21-b054-422b-84d1-7af3b4be8af8" providerId="ADAL" clId="{50A235E7-0DF9-4BAD-8889-E06532F85963}" dt="2023-04-20T06:16:16.656" v="168" actId="164"/>
          <ac:grpSpMkLst>
            <pc:docMk/>
            <pc:sldMk cId="4195273824" sldId="256"/>
            <ac:grpSpMk id="1029" creationId="{F280C780-14CE-169E-B6EC-9EEB27922334}"/>
          </ac:grpSpMkLst>
        </pc:grpChg>
        <pc:grpChg chg="add mod">
          <ac:chgData name="Brya Matthews" userId="85c42b21-b054-422b-84d1-7af3b4be8af8" providerId="ADAL" clId="{50A235E7-0DF9-4BAD-8889-E06532F85963}" dt="2023-04-20T06:16:16.656" v="168" actId="164"/>
          <ac:grpSpMkLst>
            <pc:docMk/>
            <pc:sldMk cId="4195273824" sldId="256"/>
            <ac:grpSpMk id="1064" creationId="{19D15198-2529-5A83-1B55-0212B0F57F40}"/>
          </ac:grpSpMkLst>
        </pc:grpChg>
        <pc:picChg chg="add del mod">
          <ac:chgData name="Brya Matthews" userId="85c42b21-b054-422b-84d1-7af3b4be8af8" providerId="ADAL" clId="{50A235E7-0DF9-4BAD-8889-E06532F85963}" dt="2023-04-20T06:31:54.954" v="171"/>
          <ac:picMkLst>
            <pc:docMk/>
            <pc:sldMk cId="4195273824" sldId="256"/>
            <ac:picMk id="1065" creationId="{79A80421-22D1-25B6-CB41-FB1B311F0DD5}"/>
          </ac:picMkLst>
        </pc:picChg>
        <pc:picChg chg="add del mod">
          <ac:chgData name="Brya Matthews" userId="85c42b21-b054-422b-84d1-7af3b4be8af8" providerId="ADAL" clId="{50A235E7-0DF9-4BAD-8889-E06532F85963}" dt="2023-04-20T06:32:03.399" v="173"/>
          <ac:picMkLst>
            <pc:docMk/>
            <pc:sldMk cId="4195273824" sldId="256"/>
            <ac:picMk id="1066" creationId="{73C68F4D-EB7E-B70D-61B1-24D874F18065}"/>
          </ac:picMkLst>
        </pc:picChg>
        <pc:cxnChg chg="mod">
          <ac:chgData name="Brya Matthews" userId="85c42b21-b054-422b-84d1-7af3b4be8af8" providerId="ADAL" clId="{50A235E7-0DF9-4BAD-8889-E06532F85963}" dt="2023-05-01T07:36:19.067" v="501" actId="20577"/>
          <ac:cxnSpMkLst>
            <pc:docMk/>
            <pc:sldMk cId="4195273824" sldId="256"/>
            <ac:cxnSpMk id="17" creationId="{CA166A57-E8BB-989B-BD0B-F577F70DCF4E}"/>
          </ac:cxnSpMkLst>
        </pc:cxnChg>
        <pc:cxnChg chg="mod">
          <ac:chgData name="Brya Matthews" userId="85c42b21-b054-422b-84d1-7af3b4be8af8" providerId="ADAL" clId="{50A235E7-0DF9-4BAD-8889-E06532F85963}" dt="2023-05-01T07:37:54.854" v="503" actId="20577"/>
          <ac:cxnSpMkLst>
            <pc:docMk/>
            <pc:sldMk cId="4195273824" sldId="256"/>
            <ac:cxnSpMk id="1043" creationId="{74B88E86-CA37-7FAC-BD3C-4EB00E005663}"/>
          </ac:cxnSpMkLst>
        </pc:cxnChg>
      </pc:sldChg>
      <pc:sldChg chg="modSp add mod ord">
        <pc:chgData name="Brya Matthews" userId="85c42b21-b054-422b-84d1-7af3b4be8af8" providerId="ADAL" clId="{50A235E7-0DF9-4BAD-8889-E06532F85963}" dt="2023-04-20T05:25:22.265" v="5" actId="115"/>
        <pc:sldMkLst>
          <pc:docMk/>
          <pc:sldMk cId="3520227679" sldId="257"/>
        </pc:sldMkLst>
        <pc:spChg chg="mod">
          <ac:chgData name="Brya Matthews" userId="85c42b21-b054-422b-84d1-7af3b4be8af8" providerId="ADAL" clId="{50A235E7-0DF9-4BAD-8889-E06532F85963}" dt="2023-04-20T05:25:22.265" v="5" actId="115"/>
          <ac:spMkLst>
            <pc:docMk/>
            <pc:sldMk cId="3520227679" sldId="257"/>
            <ac:spMk id="3" creationId="{948F41AA-993E-4816-9686-28B8D3987730}"/>
          </ac:spMkLst>
        </pc:spChg>
      </pc:sldChg>
      <pc:sldChg chg="addSp delSp modSp add mod">
        <pc:chgData name="Brya Matthews" userId="85c42b21-b054-422b-84d1-7af3b4be8af8" providerId="ADAL" clId="{50A235E7-0DF9-4BAD-8889-E06532F85963}" dt="2023-05-02T04:39:09.973" v="2474" actId="1036"/>
        <pc:sldMkLst>
          <pc:docMk/>
          <pc:sldMk cId="2577039643" sldId="274"/>
        </pc:sldMkLst>
        <pc:spChg chg="mod">
          <ac:chgData name="Brya Matthews" userId="85c42b21-b054-422b-84d1-7af3b4be8af8" providerId="ADAL" clId="{50A235E7-0DF9-4BAD-8889-E06532F85963}" dt="2023-05-02T04:38:10.410" v="2395" actId="20577"/>
          <ac:spMkLst>
            <pc:docMk/>
            <pc:sldMk cId="2577039643" sldId="274"/>
            <ac:spMk id="4" creationId="{AB4D2021-7910-4F37-BE7A-9600D7BE76EE}"/>
          </ac:spMkLst>
        </pc:spChg>
        <pc:grpChg chg="add mod">
          <ac:chgData name="Brya Matthews" userId="85c42b21-b054-422b-84d1-7af3b4be8af8" providerId="ADAL" clId="{50A235E7-0DF9-4BAD-8889-E06532F85963}" dt="2023-05-02T04:39:09.973" v="2474" actId="1036"/>
          <ac:grpSpMkLst>
            <pc:docMk/>
            <pc:sldMk cId="2577039643" sldId="274"/>
            <ac:grpSpMk id="9" creationId="{762D9312-1DCE-C10E-D702-A4D6C2A4F429}"/>
          </ac:grpSpMkLst>
        </pc:grpChg>
        <pc:picChg chg="mod">
          <ac:chgData name="Brya Matthews" userId="85c42b21-b054-422b-84d1-7af3b4be8af8" providerId="ADAL" clId="{50A235E7-0DF9-4BAD-8889-E06532F85963}" dt="2023-05-02T04:39:07.218" v="2470" actId="1036"/>
          <ac:picMkLst>
            <pc:docMk/>
            <pc:sldMk cId="2577039643" sldId="274"/>
            <ac:picMk id="5" creationId="{09D90631-1460-4534-BCE6-66CC5C1D2B6F}"/>
          </ac:picMkLst>
        </pc:picChg>
        <pc:picChg chg="add mod">
          <ac:chgData name="Brya Matthews" userId="85c42b21-b054-422b-84d1-7af3b4be8af8" providerId="ADAL" clId="{50A235E7-0DF9-4BAD-8889-E06532F85963}" dt="2023-05-02T04:38:17.925" v="2396" actId="164"/>
          <ac:picMkLst>
            <pc:docMk/>
            <pc:sldMk cId="2577039643" sldId="274"/>
            <ac:picMk id="6" creationId="{BD87AA00-8F82-CC97-0ADD-672719B163DE}"/>
          </ac:picMkLst>
        </pc:picChg>
        <pc:picChg chg="add mod">
          <ac:chgData name="Brya Matthews" userId="85c42b21-b054-422b-84d1-7af3b4be8af8" providerId="ADAL" clId="{50A235E7-0DF9-4BAD-8889-E06532F85963}" dt="2023-05-02T04:38:50.908" v="2421" actId="1076"/>
          <ac:picMkLst>
            <pc:docMk/>
            <pc:sldMk cId="2577039643" sldId="274"/>
            <ac:picMk id="8" creationId="{2E79FE64-1705-E6E6-3CAF-06571BA0F63C}"/>
          </ac:picMkLst>
        </pc:picChg>
        <pc:picChg chg="del">
          <ac:chgData name="Brya Matthews" userId="85c42b21-b054-422b-84d1-7af3b4be8af8" providerId="ADAL" clId="{50A235E7-0DF9-4BAD-8889-E06532F85963}" dt="2023-05-02T04:35:22.766" v="2358" actId="478"/>
          <ac:picMkLst>
            <pc:docMk/>
            <pc:sldMk cId="2577039643" sldId="274"/>
            <ac:picMk id="10" creationId="{F22840CC-7757-452D-8714-002F17F97DEB}"/>
          </ac:picMkLst>
        </pc:picChg>
        <pc:picChg chg="mod">
          <ac:chgData name="Brya Matthews" userId="85c42b21-b054-422b-84d1-7af3b4be8af8" providerId="ADAL" clId="{50A235E7-0DF9-4BAD-8889-E06532F85963}" dt="2023-05-02T04:39:01.947" v="2449" actId="1035"/>
          <ac:picMkLst>
            <pc:docMk/>
            <pc:sldMk cId="2577039643" sldId="274"/>
            <ac:picMk id="10242" creationId="{A2E3F955-DCC0-4AB1-B50E-EB7812B2E4EE}"/>
          </ac:picMkLst>
        </pc:picChg>
      </pc:sldChg>
      <pc:sldChg chg="modSp add mod">
        <pc:chgData name="Brya Matthews" userId="85c42b21-b054-422b-84d1-7af3b4be8af8" providerId="ADAL" clId="{50A235E7-0DF9-4BAD-8889-E06532F85963}" dt="2023-05-01T04:07:35.428" v="387" actId="20577"/>
        <pc:sldMkLst>
          <pc:docMk/>
          <pc:sldMk cId="1315275761" sldId="276"/>
        </pc:sldMkLst>
        <pc:spChg chg="mod">
          <ac:chgData name="Brya Matthews" userId="85c42b21-b054-422b-84d1-7af3b4be8af8" providerId="ADAL" clId="{50A235E7-0DF9-4BAD-8889-E06532F85963}" dt="2023-04-20T06:33:35.290" v="182" actId="122"/>
          <ac:spMkLst>
            <pc:docMk/>
            <pc:sldMk cId="1315275761" sldId="276"/>
            <ac:spMk id="2" creationId="{B3481ABA-DA71-4E62-8458-F89B9F01C195}"/>
          </ac:spMkLst>
        </pc:spChg>
        <pc:spChg chg="mod">
          <ac:chgData name="Brya Matthews" userId="85c42b21-b054-422b-84d1-7af3b4be8af8" providerId="ADAL" clId="{50A235E7-0DF9-4BAD-8889-E06532F85963}" dt="2023-05-01T04:07:35.428" v="387" actId="20577"/>
          <ac:spMkLst>
            <pc:docMk/>
            <pc:sldMk cId="1315275761" sldId="276"/>
            <ac:spMk id="3" creationId="{095A6584-7359-4B96-A9A1-3075E800962F}"/>
          </ac:spMkLst>
        </pc:spChg>
      </pc:sldChg>
      <pc:sldChg chg="modSp add mod">
        <pc:chgData name="Brya Matthews" userId="85c42b21-b054-422b-84d1-7af3b4be8af8" providerId="ADAL" clId="{50A235E7-0DF9-4BAD-8889-E06532F85963}" dt="2023-04-20T06:33:26.114" v="180" actId="108"/>
        <pc:sldMkLst>
          <pc:docMk/>
          <pc:sldMk cId="1442672954" sldId="277"/>
        </pc:sldMkLst>
        <pc:spChg chg="mod">
          <ac:chgData name="Brya Matthews" userId="85c42b21-b054-422b-84d1-7af3b4be8af8" providerId="ADAL" clId="{50A235E7-0DF9-4BAD-8889-E06532F85963}" dt="2023-04-20T06:33:26.114" v="180" actId="108"/>
          <ac:spMkLst>
            <pc:docMk/>
            <pc:sldMk cId="1442672954" sldId="277"/>
            <ac:spMk id="2" creationId="{3B0F7BA6-908E-45D3-9567-67378F4803A7}"/>
          </ac:spMkLst>
        </pc:spChg>
        <pc:spChg chg="mod">
          <ac:chgData name="Brya Matthews" userId="85c42b21-b054-422b-84d1-7af3b4be8af8" providerId="ADAL" clId="{50A235E7-0DF9-4BAD-8889-E06532F85963}" dt="2023-04-20T05:39:05.013" v="75" actId="20577"/>
          <ac:spMkLst>
            <pc:docMk/>
            <pc:sldMk cId="1442672954" sldId="277"/>
            <ac:spMk id="3" creationId="{09989706-5753-409E-921E-95DE206C5F70}"/>
          </ac:spMkLst>
        </pc:spChg>
      </pc:sldChg>
      <pc:sldChg chg="addSp delSp modSp add mod delAnim">
        <pc:chgData name="Brya Matthews" userId="85c42b21-b054-422b-84d1-7af3b4be8af8" providerId="ADAL" clId="{50A235E7-0DF9-4BAD-8889-E06532F85963}" dt="2023-04-20T06:33:10.778" v="178" actId="122"/>
        <pc:sldMkLst>
          <pc:docMk/>
          <pc:sldMk cId="1808682330" sldId="278"/>
        </pc:sldMkLst>
        <pc:spChg chg="mod">
          <ac:chgData name="Brya Matthews" userId="85c42b21-b054-422b-84d1-7af3b4be8af8" providerId="ADAL" clId="{50A235E7-0DF9-4BAD-8889-E06532F85963}" dt="2023-04-20T06:33:10.778" v="178" actId="122"/>
          <ac:spMkLst>
            <pc:docMk/>
            <pc:sldMk cId="1808682330" sldId="278"/>
            <ac:spMk id="2" creationId="{01653FED-12C3-4C45-9212-6D756DDD8A68}"/>
          </ac:spMkLst>
        </pc:spChg>
        <pc:spChg chg="add mod">
          <ac:chgData name="Brya Matthews" userId="85c42b21-b054-422b-84d1-7af3b4be8af8" providerId="ADAL" clId="{50A235E7-0DF9-4BAD-8889-E06532F85963}" dt="2023-04-20T06:10:23.518" v="158" actId="20577"/>
          <ac:spMkLst>
            <pc:docMk/>
            <pc:sldMk cId="1808682330" sldId="278"/>
            <ac:spMk id="4" creationId="{0359CB6B-46EC-F825-556E-77D3FE2699E0}"/>
          </ac:spMkLst>
        </pc:spChg>
        <pc:spChg chg="del">
          <ac:chgData name="Brya Matthews" userId="85c42b21-b054-422b-84d1-7af3b4be8af8" providerId="ADAL" clId="{50A235E7-0DF9-4BAD-8889-E06532F85963}" dt="2023-04-20T06:06:26.486" v="132" actId="478"/>
          <ac:spMkLst>
            <pc:docMk/>
            <pc:sldMk cId="1808682330" sldId="278"/>
            <ac:spMk id="7" creationId="{80EECB5D-6E6A-49A6-8169-6D98BC66D15B}"/>
          </ac:spMkLst>
        </pc:spChg>
        <pc:graphicFrameChg chg="del">
          <ac:chgData name="Brya Matthews" userId="85c42b21-b054-422b-84d1-7af3b4be8af8" providerId="ADAL" clId="{50A235E7-0DF9-4BAD-8889-E06532F85963}" dt="2023-04-20T06:05:34.056" v="77" actId="478"/>
          <ac:graphicFrameMkLst>
            <pc:docMk/>
            <pc:sldMk cId="1808682330" sldId="278"/>
            <ac:graphicFrameMk id="3" creationId="{95E14C93-D5E8-4CC1-B576-FC9E18309E81}"/>
          </ac:graphicFrameMkLst>
        </pc:graphicFrameChg>
        <pc:graphicFrameChg chg="add mod">
          <ac:chgData name="Brya Matthews" userId="85c42b21-b054-422b-84d1-7af3b4be8af8" providerId="ADAL" clId="{50A235E7-0DF9-4BAD-8889-E06532F85963}" dt="2023-04-20T06:13:42.765" v="167"/>
          <ac:graphicFrameMkLst>
            <pc:docMk/>
            <pc:sldMk cId="1808682330" sldId="278"/>
            <ac:graphicFrameMk id="5" creationId="{84083740-A6D9-EB7D-BF20-10695B16BBDA}"/>
          </ac:graphicFrameMkLst>
        </pc:graphicFrameChg>
        <pc:graphicFrameChg chg="del">
          <ac:chgData name="Brya Matthews" userId="85c42b21-b054-422b-84d1-7af3b4be8af8" providerId="ADAL" clId="{50A235E7-0DF9-4BAD-8889-E06532F85963}" dt="2023-04-20T06:06:38.259" v="134" actId="478"/>
          <ac:graphicFrameMkLst>
            <pc:docMk/>
            <pc:sldMk cId="1808682330" sldId="278"/>
            <ac:graphicFrameMk id="9" creationId="{9FF5F30C-5E57-456B-B67E-46F9F11C6A09}"/>
          </ac:graphicFrameMkLst>
        </pc:graphicFrameChg>
        <pc:graphicFrameChg chg="del">
          <ac:chgData name="Brya Matthews" userId="85c42b21-b054-422b-84d1-7af3b4be8af8" providerId="ADAL" clId="{50A235E7-0DF9-4BAD-8889-E06532F85963}" dt="2023-04-20T06:06:25.021" v="131" actId="478"/>
          <ac:graphicFrameMkLst>
            <pc:docMk/>
            <pc:sldMk cId="1808682330" sldId="278"/>
            <ac:graphicFrameMk id="12" creationId="{D25B89E9-054B-41D6-A998-3BFECED8A387}"/>
          </ac:graphicFrameMkLst>
        </pc:graphicFrameChg>
      </pc:sldChg>
      <pc:sldChg chg="modSp add mod">
        <pc:chgData name="Brya Matthews" userId="85c42b21-b054-422b-84d1-7af3b4be8af8" providerId="ADAL" clId="{50A235E7-0DF9-4BAD-8889-E06532F85963}" dt="2023-04-20T06:33:43.883" v="183" actId="122"/>
        <pc:sldMkLst>
          <pc:docMk/>
          <pc:sldMk cId="3450254182" sldId="279"/>
        </pc:sldMkLst>
        <pc:spChg chg="mod">
          <ac:chgData name="Brya Matthews" userId="85c42b21-b054-422b-84d1-7af3b4be8af8" providerId="ADAL" clId="{50A235E7-0DF9-4BAD-8889-E06532F85963}" dt="2023-04-20T06:33:43.883" v="183" actId="122"/>
          <ac:spMkLst>
            <pc:docMk/>
            <pc:sldMk cId="3450254182" sldId="279"/>
            <ac:spMk id="2" creationId="{01653FED-12C3-4C45-9212-6D756DDD8A68}"/>
          </ac:spMkLst>
        </pc:spChg>
      </pc:sldChg>
      <pc:sldChg chg="addSp delSp modSp add mod modAnim">
        <pc:chgData name="Brya Matthews" userId="85c42b21-b054-422b-84d1-7af3b4be8af8" providerId="ADAL" clId="{50A235E7-0DF9-4BAD-8889-E06532F85963}" dt="2023-05-01T04:16:34.100" v="388"/>
        <pc:sldMkLst>
          <pc:docMk/>
          <pc:sldMk cId="470624350" sldId="280"/>
        </pc:sldMkLst>
        <pc:spChg chg="mod">
          <ac:chgData name="Brya Matthews" userId="85c42b21-b054-422b-84d1-7af3b4be8af8" providerId="ADAL" clId="{50A235E7-0DF9-4BAD-8889-E06532F85963}" dt="2023-04-20T06:34:57.219" v="212" actId="122"/>
          <ac:spMkLst>
            <pc:docMk/>
            <pc:sldMk cId="470624350" sldId="280"/>
            <ac:spMk id="2" creationId="{8D1ECBC1-25D2-45BC-8239-5AE318C971E2}"/>
          </ac:spMkLst>
        </pc:spChg>
        <pc:graphicFrameChg chg="del">
          <ac:chgData name="Brya Matthews" userId="85c42b21-b054-422b-84d1-7af3b4be8af8" providerId="ADAL" clId="{50A235E7-0DF9-4BAD-8889-E06532F85963}" dt="2023-04-20T06:33:53.321" v="184" actId="478"/>
          <ac:graphicFrameMkLst>
            <pc:docMk/>
            <pc:sldMk cId="470624350" sldId="280"/>
            <ac:graphicFrameMk id="3" creationId="{80777670-B6EB-490D-B9BB-2D3FFCD85809}"/>
          </ac:graphicFrameMkLst>
        </pc:graphicFrameChg>
        <pc:graphicFrameChg chg="del">
          <ac:chgData name="Brya Matthews" userId="85c42b21-b054-422b-84d1-7af3b4be8af8" providerId="ADAL" clId="{50A235E7-0DF9-4BAD-8889-E06532F85963}" dt="2023-04-20T06:33:53.858" v="185" actId="478"/>
          <ac:graphicFrameMkLst>
            <pc:docMk/>
            <pc:sldMk cId="470624350" sldId="280"/>
            <ac:graphicFrameMk id="5" creationId="{C8732994-1029-413A-82DF-50D88787F526}"/>
          </ac:graphicFrameMkLst>
        </pc:graphicFrameChg>
        <pc:graphicFrameChg chg="add mod">
          <ac:chgData name="Brya Matthews" userId="85c42b21-b054-422b-84d1-7af3b4be8af8" providerId="ADAL" clId="{50A235E7-0DF9-4BAD-8889-E06532F85963}" dt="2023-04-20T06:34:36.049" v="199" actId="1038"/>
          <ac:graphicFrameMkLst>
            <pc:docMk/>
            <pc:sldMk cId="470624350" sldId="280"/>
            <ac:graphicFrameMk id="6" creationId="{CF72160B-D267-E592-03D1-9913BA857B1B}"/>
          </ac:graphicFrameMkLst>
        </pc:graphicFrameChg>
        <pc:graphicFrameChg chg="add mod">
          <ac:chgData name="Brya Matthews" userId="85c42b21-b054-422b-84d1-7af3b4be8af8" providerId="ADAL" clId="{50A235E7-0DF9-4BAD-8889-E06532F85963}" dt="2023-04-20T06:34:37.938" v="211" actId="1037"/>
          <ac:graphicFrameMkLst>
            <pc:docMk/>
            <pc:sldMk cId="470624350" sldId="280"/>
            <ac:graphicFrameMk id="7" creationId="{79559B90-8B9C-A704-1F3C-2F37FDFFC751}"/>
          </ac:graphicFrameMkLst>
        </pc:graphicFrameChg>
      </pc:sldChg>
      <pc:sldChg chg="addSp delSp modSp add mod delAnim modAnim">
        <pc:chgData name="Brya Matthews" userId="85c42b21-b054-422b-84d1-7af3b4be8af8" providerId="ADAL" clId="{50A235E7-0DF9-4BAD-8889-E06532F85963}" dt="2023-05-01T07:45:39.418" v="570" actId="122"/>
        <pc:sldMkLst>
          <pc:docMk/>
          <pc:sldMk cId="3121761356" sldId="281"/>
        </pc:sldMkLst>
        <pc:spChg chg="mod">
          <ac:chgData name="Brya Matthews" userId="85c42b21-b054-422b-84d1-7af3b4be8af8" providerId="ADAL" clId="{50A235E7-0DF9-4BAD-8889-E06532F85963}" dt="2023-05-01T07:45:39.418" v="570" actId="122"/>
          <ac:spMkLst>
            <pc:docMk/>
            <pc:sldMk cId="3121761356" sldId="281"/>
            <ac:spMk id="2" creationId="{26ED5DD9-F86D-4D9C-93FA-CA6DCAE03403}"/>
          </ac:spMkLst>
        </pc:spChg>
        <pc:spChg chg="mod ord">
          <ac:chgData name="Brya Matthews" userId="85c42b21-b054-422b-84d1-7af3b4be8af8" providerId="ADAL" clId="{50A235E7-0DF9-4BAD-8889-E06532F85963}" dt="2023-05-01T07:21:54.500" v="473" actId="1037"/>
          <ac:spMkLst>
            <pc:docMk/>
            <pc:sldMk cId="3121761356" sldId="281"/>
            <ac:spMk id="14" creationId="{27E86DC0-2FEA-44C6-8E47-D2E137B9F6D1}"/>
          </ac:spMkLst>
        </pc:spChg>
        <pc:spChg chg="mod ord">
          <ac:chgData name="Brya Matthews" userId="85c42b21-b054-422b-84d1-7af3b4be8af8" providerId="ADAL" clId="{50A235E7-0DF9-4BAD-8889-E06532F85963}" dt="2023-05-01T07:41:57.097" v="564" actId="1076"/>
          <ac:spMkLst>
            <pc:docMk/>
            <pc:sldMk cId="3121761356" sldId="281"/>
            <ac:spMk id="15" creationId="{1F60E83C-744E-415F-A319-499EF6459D0E}"/>
          </ac:spMkLst>
        </pc:spChg>
        <pc:spChg chg="mod ord">
          <ac:chgData name="Brya Matthews" userId="85c42b21-b054-422b-84d1-7af3b4be8af8" providerId="ADAL" clId="{50A235E7-0DF9-4BAD-8889-E06532F85963}" dt="2023-05-01T07:42:01.509" v="565" actId="1076"/>
          <ac:spMkLst>
            <pc:docMk/>
            <pc:sldMk cId="3121761356" sldId="281"/>
            <ac:spMk id="16" creationId="{0EB27D4F-4733-4229-AE6A-6EF6A71F63DC}"/>
          </ac:spMkLst>
        </pc:spChg>
        <pc:graphicFrameChg chg="add mod">
          <ac:chgData name="Brya Matthews" userId="85c42b21-b054-422b-84d1-7af3b4be8af8" providerId="ADAL" clId="{50A235E7-0DF9-4BAD-8889-E06532F85963}" dt="2023-05-01T07:20:45.328" v="456" actId="1036"/>
          <ac:graphicFrameMkLst>
            <pc:docMk/>
            <pc:sldMk cId="3121761356" sldId="281"/>
            <ac:graphicFrameMk id="3" creationId="{D34E0AEC-EC2B-47E9-D08E-25C0B0E7C482}"/>
          </ac:graphicFrameMkLst>
        </pc:graphicFrameChg>
        <pc:graphicFrameChg chg="add mod">
          <ac:chgData name="Brya Matthews" userId="85c42b21-b054-422b-84d1-7af3b4be8af8" providerId="ADAL" clId="{50A235E7-0DF9-4BAD-8889-E06532F85963}" dt="2023-05-01T07:21:31.606" v="462"/>
          <ac:graphicFrameMkLst>
            <pc:docMk/>
            <pc:sldMk cId="3121761356" sldId="281"/>
            <ac:graphicFrameMk id="5" creationId="{04E87E24-03E6-6A5C-D5EB-5DB4C0E9E732}"/>
          </ac:graphicFrameMkLst>
        </pc:graphicFrameChg>
        <pc:graphicFrameChg chg="del">
          <ac:chgData name="Brya Matthews" userId="85c42b21-b054-422b-84d1-7af3b4be8af8" providerId="ADAL" clId="{50A235E7-0DF9-4BAD-8889-E06532F85963}" dt="2023-05-01T07:17:28.498" v="392" actId="478"/>
          <ac:graphicFrameMkLst>
            <pc:docMk/>
            <pc:sldMk cId="3121761356" sldId="281"/>
            <ac:graphicFrameMk id="6" creationId="{D64A2DE0-03CB-42B8-8BF1-74BB10040D37}"/>
          </ac:graphicFrameMkLst>
        </pc:graphicFrameChg>
        <pc:graphicFrameChg chg="del">
          <ac:chgData name="Brya Matthews" userId="85c42b21-b054-422b-84d1-7af3b4be8af8" providerId="ADAL" clId="{50A235E7-0DF9-4BAD-8889-E06532F85963}" dt="2023-05-01T07:17:29.597" v="394" actId="478"/>
          <ac:graphicFrameMkLst>
            <pc:docMk/>
            <pc:sldMk cId="3121761356" sldId="281"/>
            <ac:graphicFrameMk id="7" creationId="{1AD6E33E-C16C-4508-B71D-776DB9E76CDB}"/>
          </ac:graphicFrameMkLst>
        </pc:graphicFrameChg>
        <pc:graphicFrameChg chg="del">
          <ac:chgData name="Brya Matthews" userId="85c42b21-b054-422b-84d1-7af3b4be8af8" providerId="ADAL" clId="{50A235E7-0DF9-4BAD-8889-E06532F85963}" dt="2023-05-01T07:17:28.958" v="393" actId="478"/>
          <ac:graphicFrameMkLst>
            <pc:docMk/>
            <pc:sldMk cId="3121761356" sldId="281"/>
            <ac:graphicFrameMk id="8" creationId="{9812CBC7-D553-4011-A2CD-6C9E1500CE40}"/>
          </ac:graphicFrameMkLst>
        </pc:graphicFrameChg>
        <pc:graphicFrameChg chg="del">
          <ac:chgData name="Brya Matthews" userId="85c42b21-b054-422b-84d1-7af3b4be8af8" providerId="ADAL" clId="{50A235E7-0DF9-4BAD-8889-E06532F85963}" dt="2023-05-01T07:17:30.240" v="395" actId="478"/>
          <ac:graphicFrameMkLst>
            <pc:docMk/>
            <pc:sldMk cId="3121761356" sldId="281"/>
            <ac:graphicFrameMk id="9" creationId="{8F3EF0A2-9553-45D0-92E7-E1CCC22CB1D8}"/>
          </ac:graphicFrameMkLst>
        </pc:graphicFrameChg>
        <pc:graphicFrameChg chg="del">
          <ac:chgData name="Brya Matthews" userId="85c42b21-b054-422b-84d1-7af3b4be8af8" providerId="ADAL" clId="{50A235E7-0DF9-4BAD-8889-E06532F85963}" dt="2023-05-01T07:22:05.801" v="478" actId="478"/>
          <ac:graphicFrameMkLst>
            <pc:docMk/>
            <pc:sldMk cId="3121761356" sldId="281"/>
            <ac:graphicFrameMk id="10" creationId="{2F4F0BC4-E824-4EDD-B50E-E2BC8DCADC3A}"/>
          </ac:graphicFrameMkLst>
        </pc:graphicFrameChg>
        <pc:graphicFrameChg chg="del">
          <ac:chgData name="Brya Matthews" userId="85c42b21-b054-422b-84d1-7af3b4be8af8" providerId="ADAL" clId="{50A235E7-0DF9-4BAD-8889-E06532F85963}" dt="2023-05-01T07:22:08.253" v="479" actId="478"/>
          <ac:graphicFrameMkLst>
            <pc:docMk/>
            <pc:sldMk cId="3121761356" sldId="281"/>
            <ac:graphicFrameMk id="11" creationId="{94DCC477-23BB-45DF-BCF7-A5FBCDF46DE7}"/>
          </ac:graphicFrameMkLst>
        </pc:graphicFrameChg>
        <pc:graphicFrameChg chg="del">
          <ac:chgData name="Brya Matthews" userId="85c42b21-b054-422b-84d1-7af3b4be8af8" providerId="ADAL" clId="{50A235E7-0DF9-4BAD-8889-E06532F85963}" dt="2023-05-01T07:22:04.875" v="477" actId="478"/>
          <ac:graphicFrameMkLst>
            <pc:docMk/>
            <pc:sldMk cId="3121761356" sldId="281"/>
            <ac:graphicFrameMk id="12" creationId="{DC555B0B-B100-409F-BF55-C09551F52F6F}"/>
          </ac:graphicFrameMkLst>
        </pc:graphicFrameChg>
        <pc:graphicFrameChg chg="del">
          <ac:chgData name="Brya Matthews" userId="85c42b21-b054-422b-84d1-7af3b4be8af8" providerId="ADAL" clId="{50A235E7-0DF9-4BAD-8889-E06532F85963}" dt="2023-05-01T07:22:14.939" v="480" actId="478"/>
          <ac:graphicFrameMkLst>
            <pc:docMk/>
            <pc:sldMk cId="3121761356" sldId="281"/>
            <ac:graphicFrameMk id="13" creationId="{38362B32-83C8-4E71-BC8E-C47EC89BE8A6}"/>
          </ac:graphicFrameMkLst>
        </pc:graphicFrameChg>
        <pc:graphicFrameChg chg="add mod">
          <ac:chgData name="Brya Matthews" userId="85c42b21-b054-422b-84d1-7af3b4be8af8" providerId="ADAL" clId="{50A235E7-0DF9-4BAD-8889-E06532F85963}" dt="2023-05-01T07:20:46.009" v="457" actId="1036"/>
          <ac:graphicFrameMkLst>
            <pc:docMk/>
            <pc:sldMk cId="3121761356" sldId="281"/>
            <ac:graphicFrameMk id="17" creationId="{7A6146D2-CF11-87AC-E5AD-0605A2A86A95}"/>
          </ac:graphicFrameMkLst>
        </pc:graphicFrameChg>
        <pc:graphicFrameChg chg="add mod">
          <ac:chgData name="Brya Matthews" userId="85c42b21-b054-422b-84d1-7af3b4be8af8" providerId="ADAL" clId="{50A235E7-0DF9-4BAD-8889-E06532F85963}" dt="2023-05-01T07:21:36.699" v="465"/>
          <ac:graphicFrameMkLst>
            <pc:docMk/>
            <pc:sldMk cId="3121761356" sldId="281"/>
            <ac:graphicFrameMk id="18" creationId="{2B1E28E4-3B3E-5341-EC0E-1E3DE2F9616A}"/>
          </ac:graphicFrameMkLst>
        </pc:graphicFrameChg>
        <pc:graphicFrameChg chg="add del mod">
          <ac:chgData name="Brya Matthews" userId="85c42b21-b054-422b-84d1-7af3b4be8af8" providerId="ADAL" clId="{50A235E7-0DF9-4BAD-8889-E06532F85963}" dt="2023-05-01T07:23:06.329" v="483" actId="478"/>
          <ac:graphicFrameMkLst>
            <pc:docMk/>
            <pc:sldMk cId="3121761356" sldId="281"/>
            <ac:graphicFrameMk id="19" creationId="{EF79B024-4168-6A8E-4F1C-45C9035EE2F3}"/>
          </ac:graphicFrameMkLst>
        </pc:graphicFrameChg>
        <pc:graphicFrameChg chg="add del mod">
          <ac:chgData name="Brya Matthews" userId="85c42b21-b054-422b-84d1-7af3b4be8af8" providerId="ADAL" clId="{50A235E7-0DF9-4BAD-8889-E06532F85963}" dt="2023-05-01T07:26:12.084" v="487" actId="478"/>
          <ac:graphicFrameMkLst>
            <pc:docMk/>
            <pc:sldMk cId="3121761356" sldId="281"/>
            <ac:graphicFrameMk id="20" creationId="{D3054318-495F-617B-F1D1-1AA5315CE4EC}"/>
          </ac:graphicFrameMkLst>
        </pc:graphicFrameChg>
        <pc:graphicFrameChg chg="add mod">
          <ac:chgData name="Brya Matthews" userId="85c42b21-b054-422b-84d1-7af3b4be8af8" providerId="ADAL" clId="{50A235E7-0DF9-4BAD-8889-E06532F85963}" dt="2023-05-01T07:39:36.584" v="524" actId="1037"/>
          <ac:graphicFrameMkLst>
            <pc:docMk/>
            <pc:sldMk cId="3121761356" sldId="281"/>
            <ac:graphicFrameMk id="21" creationId="{9E406F30-19F7-8CC1-B086-8881B645C8C0}"/>
          </ac:graphicFrameMkLst>
        </pc:graphicFrameChg>
        <pc:graphicFrameChg chg="add mod">
          <ac:chgData name="Brya Matthews" userId="85c42b21-b054-422b-84d1-7af3b4be8af8" providerId="ADAL" clId="{50A235E7-0DF9-4BAD-8889-E06532F85963}" dt="2023-05-01T07:39:30.983" v="510" actId="1076"/>
          <ac:graphicFrameMkLst>
            <pc:docMk/>
            <pc:sldMk cId="3121761356" sldId="281"/>
            <ac:graphicFrameMk id="22" creationId="{17F1C8B0-6E4A-38E3-A1BF-CF3317E2B600}"/>
          </ac:graphicFrameMkLst>
        </pc:graphicFrameChg>
        <pc:graphicFrameChg chg="add mod">
          <ac:chgData name="Brya Matthews" userId="85c42b21-b054-422b-84d1-7af3b4be8af8" providerId="ADAL" clId="{50A235E7-0DF9-4BAD-8889-E06532F85963}" dt="2023-05-01T07:39:40.659" v="538" actId="1038"/>
          <ac:graphicFrameMkLst>
            <pc:docMk/>
            <pc:sldMk cId="3121761356" sldId="281"/>
            <ac:graphicFrameMk id="23" creationId="{1E07B364-A0C0-5539-59C9-8EBE28ECE1C1}"/>
          </ac:graphicFrameMkLst>
        </pc:graphicFrameChg>
        <pc:graphicFrameChg chg="add mod">
          <ac:chgData name="Brya Matthews" userId="85c42b21-b054-422b-84d1-7af3b4be8af8" providerId="ADAL" clId="{50A235E7-0DF9-4BAD-8889-E06532F85963}" dt="2023-05-01T07:40:07.062" v="550" actId="1076"/>
          <ac:graphicFrameMkLst>
            <pc:docMk/>
            <pc:sldMk cId="3121761356" sldId="281"/>
            <ac:graphicFrameMk id="24" creationId="{444E4274-96FA-2614-4762-6A582DA58FD7}"/>
          </ac:graphicFrameMkLst>
        </pc:graphicFrameChg>
        <pc:picChg chg="ord">
          <ac:chgData name="Brya Matthews" userId="85c42b21-b054-422b-84d1-7af3b4be8af8" providerId="ADAL" clId="{50A235E7-0DF9-4BAD-8889-E06532F85963}" dt="2023-05-01T07:40:22.574" v="554" actId="166"/>
          <ac:picMkLst>
            <pc:docMk/>
            <pc:sldMk cId="3121761356" sldId="281"/>
            <ac:picMk id="4" creationId="{E177622A-153E-4461-9D71-BCA76DB56F3F}"/>
          </ac:picMkLst>
        </pc:picChg>
      </pc:sldChg>
      <pc:sldChg chg="add modNotesTx">
        <pc:chgData name="Brya Matthews" userId="85c42b21-b054-422b-84d1-7af3b4be8af8" providerId="ADAL" clId="{50A235E7-0DF9-4BAD-8889-E06532F85963}" dt="2023-05-02T04:48:29.120" v="2488" actId="20577"/>
        <pc:sldMkLst>
          <pc:docMk/>
          <pc:sldMk cId="2521019151" sldId="282"/>
        </pc:sldMkLst>
      </pc:sldChg>
      <pc:sldChg chg="addSp delSp modSp add mod delAnim modAnim modNotesTx">
        <pc:chgData name="Brya Matthews" userId="85c42b21-b054-422b-84d1-7af3b4be8af8" providerId="ADAL" clId="{50A235E7-0DF9-4BAD-8889-E06532F85963}" dt="2023-05-01T23:26:43.746" v="1571" actId="20577"/>
        <pc:sldMkLst>
          <pc:docMk/>
          <pc:sldMk cId="2385234915" sldId="283"/>
        </pc:sldMkLst>
        <pc:spChg chg="mod">
          <ac:chgData name="Brya Matthews" userId="85c42b21-b054-422b-84d1-7af3b4be8af8" providerId="ADAL" clId="{50A235E7-0DF9-4BAD-8889-E06532F85963}" dt="2023-05-01T08:48:25.532" v="756" actId="20577"/>
          <ac:spMkLst>
            <pc:docMk/>
            <pc:sldMk cId="2385234915" sldId="283"/>
            <ac:spMk id="24" creationId="{19DF13AC-ACCC-4B04-AC2F-9C695F84B71C}"/>
          </ac:spMkLst>
        </pc:spChg>
        <pc:graphicFrameChg chg="add del mod">
          <ac:chgData name="Brya Matthews" userId="85c42b21-b054-422b-84d1-7af3b4be8af8" providerId="ADAL" clId="{50A235E7-0DF9-4BAD-8889-E06532F85963}" dt="2023-05-01T08:42:49.806" v="591" actId="478"/>
          <ac:graphicFrameMkLst>
            <pc:docMk/>
            <pc:sldMk cId="2385234915" sldId="283"/>
            <ac:graphicFrameMk id="4" creationId="{862FCCEB-AE51-9608-2533-F85224A05E38}"/>
          </ac:graphicFrameMkLst>
        </pc:graphicFrameChg>
        <pc:graphicFrameChg chg="add del mod">
          <ac:chgData name="Brya Matthews" userId="85c42b21-b054-422b-84d1-7af3b4be8af8" providerId="ADAL" clId="{50A235E7-0DF9-4BAD-8889-E06532F85963}" dt="2023-05-01T08:43:44.952" v="594" actId="478"/>
          <ac:graphicFrameMkLst>
            <pc:docMk/>
            <pc:sldMk cId="2385234915" sldId="283"/>
            <ac:graphicFrameMk id="6" creationId="{E4748092-2724-478E-815E-66E0DC350F55}"/>
          </ac:graphicFrameMkLst>
        </pc:graphicFrameChg>
        <pc:graphicFrameChg chg="add del mod">
          <ac:chgData name="Brya Matthews" userId="85c42b21-b054-422b-84d1-7af3b4be8af8" providerId="ADAL" clId="{50A235E7-0DF9-4BAD-8889-E06532F85963}" dt="2023-05-01T08:44:03.790" v="597" actId="478"/>
          <ac:graphicFrameMkLst>
            <pc:docMk/>
            <pc:sldMk cId="2385234915" sldId="283"/>
            <ac:graphicFrameMk id="7" creationId="{48150DE5-582B-E6D6-CAEB-62FD84FB8C3F}"/>
          </ac:graphicFrameMkLst>
        </pc:graphicFrameChg>
        <pc:graphicFrameChg chg="add del mod">
          <ac:chgData name="Brya Matthews" userId="85c42b21-b054-422b-84d1-7af3b4be8af8" providerId="ADAL" clId="{50A235E7-0DF9-4BAD-8889-E06532F85963}" dt="2023-05-01T08:44:50.328" v="601" actId="478"/>
          <ac:graphicFrameMkLst>
            <pc:docMk/>
            <pc:sldMk cId="2385234915" sldId="283"/>
            <ac:graphicFrameMk id="8" creationId="{9892DECF-64E5-9EFF-AB27-853D4A91CC92}"/>
          </ac:graphicFrameMkLst>
        </pc:graphicFrameChg>
        <pc:graphicFrameChg chg="add mod">
          <ac:chgData name="Brya Matthews" userId="85c42b21-b054-422b-84d1-7af3b4be8af8" providerId="ADAL" clId="{50A235E7-0DF9-4BAD-8889-E06532F85963}" dt="2023-05-01T08:45:26.461" v="606" actId="1076"/>
          <ac:graphicFrameMkLst>
            <pc:docMk/>
            <pc:sldMk cId="2385234915" sldId="283"/>
            <ac:graphicFrameMk id="9" creationId="{CAF4F649-A3AA-4A52-2F34-94D65497A548}"/>
          </ac:graphicFrameMkLst>
        </pc:graphicFrameChg>
        <pc:graphicFrameChg chg="add mod">
          <ac:chgData name="Brya Matthews" userId="85c42b21-b054-422b-84d1-7af3b4be8af8" providerId="ADAL" clId="{50A235E7-0DF9-4BAD-8889-E06532F85963}" dt="2023-05-01T08:51:52.805" v="769" actId="1076"/>
          <ac:graphicFrameMkLst>
            <pc:docMk/>
            <pc:sldMk cId="2385234915" sldId="283"/>
            <ac:graphicFrameMk id="10" creationId="{4049959A-5F12-1974-2D45-0871C3127B5C}"/>
          </ac:graphicFrameMkLst>
        </pc:graphicFrameChg>
        <pc:graphicFrameChg chg="add mod">
          <ac:chgData name="Brya Matthews" userId="85c42b21-b054-422b-84d1-7af3b4be8af8" providerId="ADAL" clId="{50A235E7-0DF9-4BAD-8889-E06532F85963}" dt="2023-05-01T08:46:14.924" v="657" actId="1076"/>
          <ac:graphicFrameMkLst>
            <pc:docMk/>
            <pc:sldMk cId="2385234915" sldId="283"/>
            <ac:graphicFrameMk id="11" creationId="{321C15AC-D138-50B3-D2D6-E93BB9563F1D}"/>
          </ac:graphicFrameMkLst>
        </pc:graphicFrameChg>
        <pc:graphicFrameChg chg="del">
          <ac:chgData name="Brya Matthews" userId="85c42b21-b054-422b-84d1-7af3b4be8af8" providerId="ADAL" clId="{50A235E7-0DF9-4BAD-8889-E06532F85963}" dt="2023-05-01T08:42:14.107" v="581" actId="478"/>
          <ac:graphicFrameMkLst>
            <pc:docMk/>
            <pc:sldMk cId="2385234915" sldId="283"/>
            <ac:graphicFrameMk id="12" creationId="{C6B82A34-41B6-4B42-8385-2CA691C3F812}"/>
          </ac:graphicFrameMkLst>
        </pc:graphicFrameChg>
        <pc:graphicFrameChg chg="del">
          <ac:chgData name="Brya Matthews" userId="85c42b21-b054-422b-84d1-7af3b4be8af8" providerId="ADAL" clId="{50A235E7-0DF9-4BAD-8889-E06532F85963}" dt="2023-05-01T08:42:31.254" v="585" actId="478"/>
          <ac:graphicFrameMkLst>
            <pc:docMk/>
            <pc:sldMk cId="2385234915" sldId="283"/>
            <ac:graphicFrameMk id="13" creationId="{315FC1F3-59C3-4D2D-84DB-81D16D9B6D2C}"/>
          </ac:graphicFrameMkLst>
        </pc:graphicFrameChg>
        <pc:graphicFrameChg chg="del">
          <ac:chgData name="Brya Matthews" userId="85c42b21-b054-422b-84d1-7af3b4be8af8" providerId="ADAL" clId="{50A235E7-0DF9-4BAD-8889-E06532F85963}" dt="2023-05-01T08:42:23.510" v="583" actId="478"/>
          <ac:graphicFrameMkLst>
            <pc:docMk/>
            <pc:sldMk cId="2385234915" sldId="283"/>
            <ac:graphicFrameMk id="14" creationId="{48461EB2-F430-4C59-8595-3422C6DD367F}"/>
          </ac:graphicFrameMkLst>
        </pc:graphicFrameChg>
        <pc:graphicFrameChg chg="del">
          <ac:chgData name="Brya Matthews" userId="85c42b21-b054-422b-84d1-7af3b4be8af8" providerId="ADAL" clId="{50A235E7-0DF9-4BAD-8889-E06532F85963}" dt="2023-05-01T08:42:33.006" v="587" actId="478"/>
          <ac:graphicFrameMkLst>
            <pc:docMk/>
            <pc:sldMk cId="2385234915" sldId="283"/>
            <ac:graphicFrameMk id="15" creationId="{4A4F4A07-3F75-4F9E-9C14-4F319E7852B3}"/>
          </ac:graphicFrameMkLst>
        </pc:graphicFrameChg>
        <pc:graphicFrameChg chg="del">
          <ac:chgData name="Brya Matthews" userId="85c42b21-b054-422b-84d1-7af3b4be8af8" providerId="ADAL" clId="{50A235E7-0DF9-4BAD-8889-E06532F85963}" dt="2023-05-01T08:42:14.720" v="582" actId="478"/>
          <ac:graphicFrameMkLst>
            <pc:docMk/>
            <pc:sldMk cId="2385234915" sldId="283"/>
            <ac:graphicFrameMk id="16" creationId="{E5229A1C-37BF-468C-B93E-0BB3C0F01D6C}"/>
          </ac:graphicFrameMkLst>
        </pc:graphicFrameChg>
        <pc:graphicFrameChg chg="del">
          <ac:chgData name="Brya Matthews" userId="85c42b21-b054-422b-84d1-7af3b4be8af8" providerId="ADAL" clId="{50A235E7-0DF9-4BAD-8889-E06532F85963}" dt="2023-05-01T08:42:32.281" v="586" actId="478"/>
          <ac:graphicFrameMkLst>
            <pc:docMk/>
            <pc:sldMk cId="2385234915" sldId="283"/>
            <ac:graphicFrameMk id="17" creationId="{F7B7651D-17B4-49B5-A282-3123C3AE5641}"/>
          </ac:graphicFrameMkLst>
        </pc:graphicFrameChg>
        <pc:graphicFrameChg chg="del">
          <ac:chgData name="Brya Matthews" userId="85c42b21-b054-422b-84d1-7af3b4be8af8" providerId="ADAL" clId="{50A235E7-0DF9-4BAD-8889-E06532F85963}" dt="2023-05-01T08:42:24.208" v="584" actId="478"/>
          <ac:graphicFrameMkLst>
            <pc:docMk/>
            <pc:sldMk cId="2385234915" sldId="283"/>
            <ac:graphicFrameMk id="18" creationId="{B9E63C0B-77A1-406E-B509-EEA9AD5A3361}"/>
          </ac:graphicFrameMkLst>
        </pc:graphicFrameChg>
        <pc:graphicFrameChg chg="del">
          <ac:chgData name="Brya Matthews" userId="85c42b21-b054-422b-84d1-7af3b4be8af8" providerId="ADAL" clId="{50A235E7-0DF9-4BAD-8889-E06532F85963}" dt="2023-05-01T08:42:33.714" v="588" actId="478"/>
          <ac:graphicFrameMkLst>
            <pc:docMk/>
            <pc:sldMk cId="2385234915" sldId="283"/>
            <ac:graphicFrameMk id="19" creationId="{4442DB04-637E-4F30-85B4-6A487D65421E}"/>
          </ac:graphicFrameMkLst>
        </pc:graphicFrameChg>
        <pc:graphicFrameChg chg="add mod">
          <ac:chgData name="Brya Matthews" userId="85c42b21-b054-422b-84d1-7af3b4be8af8" providerId="ADAL" clId="{50A235E7-0DF9-4BAD-8889-E06532F85963}" dt="2023-05-01T08:52:07.817" v="779" actId="1037"/>
          <ac:graphicFrameMkLst>
            <pc:docMk/>
            <pc:sldMk cId="2385234915" sldId="283"/>
            <ac:graphicFrameMk id="25" creationId="{3B41AFC5-C9DA-DA7C-F364-C7CBCC8162E8}"/>
          </ac:graphicFrameMkLst>
        </pc:graphicFrameChg>
        <pc:graphicFrameChg chg="add mod">
          <ac:chgData name="Brya Matthews" userId="85c42b21-b054-422b-84d1-7af3b4be8af8" providerId="ADAL" clId="{50A235E7-0DF9-4BAD-8889-E06532F85963}" dt="2023-05-01T08:52:07.817" v="779" actId="1037"/>
          <ac:graphicFrameMkLst>
            <pc:docMk/>
            <pc:sldMk cId="2385234915" sldId="283"/>
            <ac:graphicFrameMk id="26" creationId="{9B0BDD2E-D1BF-39F7-A232-3648EAA808B7}"/>
          </ac:graphicFrameMkLst>
        </pc:graphicFrameChg>
        <pc:graphicFrameChg chg="add mod">
          <ac:chgData name="Brya Matthews" userId="85c42b21-b054-422b-84d1-7af3b4be8af8" providerId="ADAL" clId="{50A235E7-0DF9-4BAD-8889-E06532F85963}" dt="2023-05-01T08:47:18.705" v="668" actId="1076"/>
          <ac:graphicFrameMkLst>
            <pc:docMk/>
            <pc:sldMk cId="2385234915" sldId="283"/>
            <ac:graphicFrameMk id="27" creationId="{4A75D37C-0A24-425C-9A36-8544101BBB15}"/>
          </ac:graphicFrameMkLst>
        </pc:graphicFrameChg>
        <pc:graphicFrameChg chg="add mod">
          <ac:chgData name="Brya Matthews" userId="85c42b21-b054-422b-84d1-7af3b4be8af8" providerId="ADAL" clId="{50A235E7-0DF9-4BAD-8889-E06532F85963}" dt="2023-05-01T08:51:43.253" v="768" actId="1038"/>
          <ac:graphicFrameMkLst>
            <pc:docMk/>
            <pc:sldMk cId="2385234915" sldId="283"/>
            <ac:graphicFrameMk id="28" creationId="{84B7C262-4DBA-B81C-02E6-22BDEEFA2B22}"/>
          </ac:graphicFrameMkLst>
        </pc:graphicFrameChg>
        <pc:graphicFrameChg chg="add mod">
          <ac:chgData name="Brya Matthews" userId="85c42b21-b054-422b-84d1-7af3b4be8af8" providerId="ADAL" clId="{50A235E7-0DF9-4BAD-8889-E06532F85963}" dt="2023-05-01T08:47:38.297" v="672" actId="1076"/>
          <ac:graphicFrameMkLst>
            <pc:docMk/>
            <pc:sldMk cId="2385234915" sldId="283"/>
            <ac:graphicFrameMk id="29" creationId="{12087205-E104-0472-B55C-2F9F0445673B}"/>
          </ac:graphicFrameMkLst>
        </pc:graphicFrameChg>
        <pc:picChg chg="add mod modCrop">
          <ac:chgData name="Brya Matthews" userId="85c42b21-b054-422b-84d1-7af3b4be8af8" providerId="ADAL" clId="{50A235E7-0DF9-4BAD-8889-E06532F85963}" dt="2023-05-01T07:52:36.089" v="580" actId="14100"/>
          <ac:picMkLst>
            <pc:docMk/>
            <pc:sldMk cId="2385234915" sldId="283"/>
            <ac:picMk id="3" creationId="{2D20A7E9-27DA-21F8-D2E9-95746D7A2F8B}"/>
          </ac:picMkLst>
        </pc:picChg>
        <pc:picChg chg="del mod">
          <ac:chgData name="Brya Matthews" userId="85c42b21-b054-422b-84d1-7af3b4be8af8" providerId="ADAL" clId="{50A235E7-0DF9-4BAD-8889-E06532F85963}" dt="2023-05-01T07:52:06.639" v="573" actId="478"/>
          <ac:picMkLst>
            <pc:docMk/>
            <pc:sldMk cId="2385234915" sldId="283"/>
            <ac:picMk id="5" creationId="{B7F90D8F-CC24-47CE-91AD-F8BF0C3E44A4}"/>
          </ac:picMkLst>
        </pc:picChg>
      </pc:sldChg>
      <pc:sldChg chg="addSp delSp modSp add mod modNotesTx">
        <pc:chgData name="Brya Matthews" userId="85c42b21-b054-422b-84d1-7af3b4be8af8" providerId="ADAL" clId="{50A235E7-0DF9-4BAD-8889-E06532F85963}" dt="2023-05-02T04:05:24.573" v="2138" actId="20577"/>
        <pc:sldMkLst>
          <pc:docMk/>
          <pc:sldMk cId="1797652595" sldId="284"/>
        </pc:sldMkLst>
        <pc:spChg chg="mod">
          <ac:chgData name="Brya Matthews" userId="85c42b21-b054-422b-84d1-7af3b4be8af8" providerId="ADAL" clId="{50A235E7-0DF9-4BAD-8889-E06532F85963}" dt="2023-05-01T21:40:30.884" v="954" actId="20577"/>
          <ac:spMkLst>
            <pc:docMk/>
            <pc:sldMk cId="1797652595" sldId="284"/>
            <ac:spMk id="11" creationId="{3312D0E3-7725-4D88-BCF5-71DEB2483DAB}"/>
          </ac:spMkLst>
        </pc:spChg>
        <pc:graphicFrameChg chg="add del mod">
          <ac:chgData name="Brya Matthews" userId="85c42b21-b054-422b-84d1-7af3b4be8af8" providerId="ADAL" clId="{50A235E7-0DF9-4BAD-8889-E06532F85963}" dt="2023-05-01T21:28:38.165" v="785" actId="478"/>
          <ac:graphicFrameMkLst>
            <pc:docMk/>
            <pc:sldMk cId="1797652595" sldId="284"/>
            <ac:graphicFrameMk id="3" creationId="{8D506B58-0880-6BA2-C2BE-32D9B36FF804}"/>
          </ac:graphicFrameMkLst>
        </pc:graphicFrameChg>
        <pc:graphicFrameChg chg="del mod">
          <ac:chgData name="Brya Matthews" userId="85c42b21-b054-422b-84d1-7af3b4be8af8" providerId="ADAL" clId="{50A235E7-0DF9-4BAD-8889-E06532F85963}" dt="2023-05-01T21:30:40.901" v="849" actId="478"/>
          <ac:graphicFrameMkLst>
            <pc:docMk/>
            <pc:sldMk cId="1797652595" sldId="284"/>
            <ac:graphicFrameMk id="5" creationId="{320C6339-5272-4BE4-A5AA-A925B10773C5}"/>
          </ac:graphicFrameMkLst>
        </pc:graphicFrameChg>
        <pc:graphicFrameChg chg="del mod">
          <ac:chgData name="Brya Matthews" userId="85c42b21-b054-422b-84d1-7af3b4be8af8" providerId="ADAL" clId="{50A235E7-0DF9-4BAD-8889-E06532F85963}" dt="2023-05-01T21:30:40.252" v="848" actId="478"/>
          <ac:graphicFrameMkLst>
            <pc:docMk/>
            <pc:sldMk cId="1797652595" sldId="284"/>
            <ac:graphicFrameMk id="6" creationId="{0FE8B817-1FB2-43B9-8182-7570755C5041}"/>
          </ac:graphicFrameMkLst>
        </pc:graphicFrameChg>
        <pc:graphicFrameChg chg="add mod">
          <ac:chgData name="Brya Matthews" userId="85c42b21-b054-422b-84d1-7af3b4be8af8" providerId="ADAL" clId="{50A235E7-0DF9-4BAD-8889-E06532F85963}" dt="2023-05-01T21:39:01.077" v="906" actId="14100"/>
          <ac:graphicFrameMkLst>
            <pc:docMk/>
            <pc:sldMk cId="1797652595" sldId="284"/>
            <ac:graphicFrameMk id="7" creationId="{7F7EADD3-149F-EB2B-5081-0451757F9096}"/>
          </ac:graphicFrameMkLst>
        </pc:graphicFrameChg>
        <pc:graphicFrameChg chg="add mod">
          <ac:chgData name="Brya Matthews" userId="85c42b21-b054-422b-84d1-7af3b4be8af8" providerId="ADAL" clId="{50A235E7-0DF9-4BAD-8889-E06532F85963}" dt="2023-05-01T21:39:19.198" v="909" actId="1076"/>
          <ac:graphicFrameMkLst>
            <pc:docMk/>
            <pc:sldMk cId="1797652595" sldId="284"/>
            <ac:graphicFrameMk id="8" creationId="{A7BEE18C-E127-A435-55C4-EFF592B5B4E6}"/>
          </ac:graphicFrameMkLst>
        </pc:graphicFrameChg>
        <pc:graphicFrameChg chg="del">
          <ac:chgData name="Brya Matthews" userId="85c42b21-b054-422b-84d1-7af3b4be8af8" providerId="ADAL" clId="{50A235E7-0DF9-4BAD-8889-E06532F85963}" dt="2023-05-01T21:30:41.855" v="850" actId="478"/>
          <ac:graphicFrameMkLst>
            <pc:docMk/>
            <pc:sldMk cId="1797652595" sldId="284"/>
            <ac:graphicFrameMk id="10" creationId="{A3D91270-F940-40C5-9F6B-03BF4B92C070}"/>
          </ac:graphicFrameMkLst>
        </pc:graphicFrameChg>
        <pc:graphicFrameChg chg="add mod">
          <ac:chgData name="Brya Matthews" userId="85c42b21-b054-422b-84d1-7af3b4be8af8" providerId="ADAL" clId="{50A235E7-0DF9-4BAD-8889-E06532F85963}" dt="2023-05-01T21:39:07.894" v="907" actId="1076"/>
          <ac:graphicFrameMkLst>
            <pc:docMk/>
            <pc:sldMk cId="1797652595" sldId="284"/>
            <ac:graphicFrameMk id="12" creationId="{6909CF07-6E4E-1241-066B-79B18692121B}"/>
          </ac:graphicFrameMkLst>
        </pc:graphicFrameChg>
        <pc:graphicFrameChg chg="add mod">
          <ac:chgData name="Brya Matthews" userId="85c42b21-b054-422b-84d1-7af3b4be8af8" providerId="ADAL" clId="{50A235E7-0DF9-4BAD-8889-E06532F85963}" dt="2023-05-01T21:39:11.511" v="908" actId="1076"/>
          <ac:graphicFrameMkLst>
            <pc:docMk/>
            <pc:sldMk cId="1797652595" sldId="284"/>
            <ac:graphicFrameMk id="13" creationId="{B04C6A4C-1CBF-13EC-DAEA-D8180E465E59}"/>
          </ac:graphicFrameMkLst>
        </pc:graphicFrameChg>
        <pc:picChg chg="add mod modCrop">
          <ac:chgData name="Brya Matthews" userId="85c42b21-b054-422b-84d1-7af3b4be8af8" providerId="ADAL" clId="{50A235E7-0DF9-4BAD-8889-E06532F85963}" dt="2023-05-01T21:29:16.973" v="795" actId="1076"/>
          <ac:picMkLst>
            <pc:docMk/>
            <pc:sldMk cId="1797652595" sldId="284"/>
            <ac:picMk id="4" creationId="{09B97164-0666-D6A8-491B-813E39AD4C7B}"/>
          </ac:picMkLst>
        </pc:picChg>
        <pc:picChg chg="del">
          <ac:chgData name="Brya Matthews" userId="85c42b21-b054-422b-84d1-7af3b4be8af8" providerId="ADAL" clId="{50A235E7-0DF9-4BAD-8889-E06532F85963}" dt="2023-05-01T21:29:08.242" v="792" actId="478"/>
          <ac:picMkLst>
            <pc:docMk/>
            <pc:sldMk cId="1797652595" sldId="284"/>
            <ac:picMk id="9" creationId="{B49C6D29-58DD-4C34-A625-F1170166F82D}"/>
          </ac:picMkLst>
        </pc:picChg>
      </pc:sldChg>
      <pc:sldChg chg="modSp add mod modNotesTx">
        <pc:chgData name="Brya Matthews" userId="85c42b21-b054-422b-84d1-7af3b4be8af8" providerId="ADAL" clId="{50A235E7-0DF9-4BAD-8889-E06532F85963}" dt="2023-05-02T04:31:12.786" v="2348" actId="20577"/>
        <pc:sldMkLst>
          <pc:docMk/>
          <pc:sldMk cId="663900945" sldId="285"/>
        </pc:sldMkLst>
        <pc:spChg chg="mod">
          <ac:chgData name="Brya Matthews" userId="85c42b21-b054-422b-84d1-7af3b4be8af8" providerId="ADAL" clId="{50A235E7-0DF9-4BAD-8889-E06532F85963}" dt="2023-05-02T04:31:12.786" v="2348" actId="20577"/>
          <ac:spMkLst>
            <pc:docMk/>
            <pc:sldMk cId="663900945" sldId="285"/>
            <ac:spMk id="3" creationId="{0F3D5306-0204-4D9C-8734-D54ABAD65FAB}"/>
          </ac:spMkLst>
        </pc:spChg>
      </pc:sldChg>
      <pc:sldChg chg="modSp add modAnim">
        <pc:chgData name="Brya Matthews" userId="85c42b21-b054-422b-84d1-7af3b4be8af8" providerId="ADAL" clId="{50A235E7-0DF9-4BAD-8889-E06532F85963}" dt="2023-05-02T04:32:09.272" v="2357" actId="20577"/>
        <pc:sldMkLst>
          <pc:docMk/>
          <pc:sldMk cId="428566241" sldId="286"/>
        </pc:sldMkLst>
        <pc:spChg chg="mod">
          <ac:chgData name="Brya Matthews" userId="85c42b21-b054-422b-84d1-7af3b4be8af8" providerId="ADAL" clId="{50A235E7-0DF9-4BAD-8889-E06532F85963}" dt="2023-05-02T04:32:09.272" v="2357" actId="20577"/>
          <ac:spMkLst>
            <pc:docMk/>
            <pc:sldMk cId="428566241" sldId="286"/>
            <ac:spMk id="3" creationId="{EA013BDC-CCB9-4E16-A9E8-7D9B43CE96AA}"/>
          </ac:spMkLst>
        </pc:spChg>
      </pc:sldChg>
      <pc:sldChg chg="addSp delSp modSp add mod delAnim modNotesTx">
        <pc:chgData name="Brya Matthews" userId="85c42b21-b054-422b-84d1-7af3b4be8af8" providerId="ADAL" clId="{50A235E7-0DF9-4BAD-8889-E06532F85963}" dt="2023-05-02T03:27:51.507" v="2111" actId="20577"/>
        <pc:sldMkLst>
          <pc:docMk/>
          <pc:sldMk cId="3100211263" sldId="287"/>
        </pc:sldMkLst>
        <pc:spChg chg="mod">
          <ac:chgData name="Brya Matthews" userId="85c42b21-b054-422b-84d1-7af3b4be8af8" providerId="ADAL" clId="{50A235E7-0DF9-4BAD-8889-E06532F85963}" dt="2023-05-02T03:16:08.740" v="1661" actId="20577"/>
          <ac:spMkLst>
            <pc:docMk/>
            <pc:sldMk cId="3100211263" sldId="287"/>
            <ac:spMk id="2" creationId="{0BA3D78D-11E6-4F2F-81F9-B42BEB0B74E3}"/>
          </ac:spMkLst>
        </pc:spChg>
        <pc:spChg chg="mod">
          <ac:chgData name="Brya Matthews" userId="85c42b21-b054-422b-84d1-7af3b4be8af8" providerId="ADAL" clId="{50A235E7-0DF9-4BAD-8889-E06532F85963}" dt="2023-05-02T03:10:16.872" v="1583" actId="1076"/>
          <ac:spMkLst>
            <pc:docMk/>
            <pc:sldMk cId="3100211263" sldId="287"/>
            <ac:spMk id="20" creationId="{3D51B1E6-9937-447F-A91C-A8102DE3FED8}"/>
          </ac:spMkLst>
        </pc:spChg>
        <pc:spChg chg="del">
          <ac:chgData name="Brya Matthews" userId="85c42b21-b054-422b-84d1-7af3b4be8af8" providerId="ADAL" clId="{50A235E7-0DF9-4BAD-8889-E06532F85963}" dt="2023-05-02T03:10:03.689" v="1573" actId="478"/>
          <ac:spMkLst>
            <pc:docMk/>
            <pc:sldMk cId="3100211263" sldId="287"/>
            <ac:spMk id="24" creationId="{19DF13AC-ACCC-4B04-AC2F-9C695F84B71C}"/>
          </ac:spMkLst>
        </pc:spChg>
        <pc:graphicFrameChg chg="add del mod">
          <ac:chgData name="Brya Matthews" userId="85c42b21-b054-422b-84d1-7af3b4be8af8" providerId="ADAL" clId="{50A235E7-0DF9-4BAD-8889-E06532F85963}" dt="2023-05-02T03:11:11.940" v="1587"/>
          <ac:graphicFrameMkLst>
            <pc:docMk/>
            <pc:sldMk cId="3100211263" sldId="287"/>
            <ac:graphicFrameMk id="4" creationId="{85C786DD-481C-CE33-8363-59BAAB5110D2}"/>
          </ac:graphicFrameMkLst>
        </pc:graphicFrameChg>
        <pc:graphicFrameChg chg="add mod">
          <ac:chgData name="Brya Matthews" userId="85c42b21-b054-422b-84d1-7af3b4be8af8" providerId="ADAL" clId="{50A235E7-0DF9-4BAD-8889-E06532F85963}" dt="2023-05-02T03:22:49.558" v="1928" actId="1037"/>
          <ac:graphicFrameMkLst>
            <pc:docMk/>
            <pc:sldMk cId="3100211263" sldId="287"/>
            <ac:graphicFrameMk id="6" creationId="{1EFE7F80-9CE7-68F8-B660-D6232F596454}"/>
          </ac:graphicFrameMkLst>
        </pc:graphicFrameChg>
        <pc:graphicFrameChg chg="add mod">
          <ac:chgData name="Brya Matthews" userId="85c42b21-b054-422b-84d1-7af3b4be8af8" providerId="ADAL" clId="{50A235E7-0DF9-4BAD-8889-E06532F85963}" dt="2023-05-02T03:22:49.558" v="1928" actId="1037"/>
          <ac:graphicFrameMkLst>
            <pc:docMk/>
            <pc:sldMk cId="3100211263" sldId="287"/>
            <ac:graphicFrameMk id="7" creationId="{C2BE5813-6204-1FA8-22C5-F7ABE80A000C}"/>
          </ac:graphicFrameMkLst>
        </pc:graphicFrameChg>
        <pc:graphicFrameChg chg="add mod">
          <ac:chgData name="Brya Matthews" userId="85c42b21-b054-422b-84d1-7af3b4be8af8" providerId="ADAL" clId="{50A235E7-0DF9-4BAD-8889-E06532F85963}" dt="2023-05-02T03:22:34.636" v="1849" actId="1037"/>
          <ac:graphicFrameMkLst>
            <pc:docMk/>
            <pc:sldMk cId="3100211263" sldId="287"/>
            <ac:graphicFrameMk id="8" creationId="{C5D5A40D-7404-1C69-643D-3FE5B350D5B5}"/>
          </ac:graphicFrameMkLst>
        </pc:graphicFrameChg>
        <pc:graphicFrameChg chg="del">
          <ac:chgData name="Brya Matthews" userId="85c42b21-b054-422b-84d1-7af3b4be8af8" providerId="ADAL" clId="{50A235E7-0DF9-4BAD-8889-E06532F85963}" dt="2023-05-02T03:10:05.098" v="1574" actId="478"/>
          <ac:graphicFrameMkLst>
            <pc:docMk/>
            <pc:sldMk cId="3100211263" sldId="287"/>
            <ac:graphicFrameMk id="9" creationId="{CAF4F649-A3AA-4A52-2F34-94D65497A548}"/>
          </ac:graphicFrameMkLst>
        </pc:graphicFrameChg>
        <pc:graphicFrameChg chg="del">
          <ac:chgData name="Brya Matthews" userId="85c42b21-b054-422b-84d1-7af3b4be8af8" providerId="ADAL" clId="{50A235E7-0DF9-4BAD-8889-E06532F85963}" dt="2023-05-02T03:10:08.399" v="1579" actId="478"/>
          <ac:graphicFrameMkLst>
            <pc:docMk/>
            <pc:sldMk cId="3100211263" sldId="287"/>
            <ac:graphicFrameMk id="10" creationId="{4049959A-5F12-1974-2D45-0871C3127B5C}"/>
          </ac:graphicFrameMkLst>
        </pc:graphicFrameChg>
        <pc:graphicFrameChg chg="del">
          <ac:chgData name="Brya Matthews" userId="85c42b21-b054-422b-84d1-7af3b4be8af8" providerId="ADAL" clId="{50A235E7-0DF9-4BAD-8889-E06532F85963}" dt="2023-05-02T03:10:06.161" v="1576" actId="478"/>
          <ac:graphicFrameMkLst>
            <pc:docMk/>
            <pc:sldMk cId="3100211263" sldId="287"/>
            <ac:graphicFrameMk id="11" creationId="{321C15AC-D138-50B3-D2D6-E93BB9563F1D}"/>
          </ac:graphicFrameMkLst>
        </pc:graphicFrameChg>
        <pc:graphicFrameChg chg="add mod">
          <ac:chgData name="Brya Matthews" userId="85c42b21-b054-422b-84d1-7af3b4be8af8" providerId="ADAL" clId="{50A235E7-0DF9-4BAD-8889-E06532F85963}" dt="2023-05-02T03:22:34.636" v="1849" actId="1037"/>
          <ac:graphicFrameMkLst>
            <pc:docMk/>
            <pc:sldMk cId="3100211263" sldId="287"/>
            <ac:graphicFrameMk id="12" creationId="{DCFD8F0B-8E3D-01D5-7433-E3BC58C63640}"/>
          </ac:graphicFrameMkLst>
        </pc:graphicFrameChg>
        <pc:graphicFrameChg chg="del">
          <ac:chgData name="Brya Matthews" userId="85c42b21-b054-422b-84d1-7af3b4be8af8" providerId="ADAL" clId="{50A235E7-0DF9-4BAD-8889-E06532F85963}" dt="2023-05-02T03:10:06.744" v="1577" actId="478"/>
          <ac:graphicFrameMkLst>
            <pc:docMk/>
            <pc:sldMk cId="3100211263" sldId="287"/>
            <ac:graphicFrameMk id="25" creationId="{3B41AFC5-C9DA-DA7C-F364-C7CBCC8162E8}"/>
          </ac:graphicFrameMkLst>
        </pc:graphicFrameChg>
        <pc:graphicFrameChg chg="del">
          <ac:chgData name="Brya Matthews" userId="85c42b21-b054-422b-84d1-7af3b4be8af8" providerId="ADAL" clId="{50A235E7-0DF9-4BAD-8889-E06532F85963}" dt="2023-05-02T03:10:09.888" v="1581" actId="478"/>
          <ac:graphicFrameMkLst>
            <pc:docMk/>
            <pc:sldMk cId="3100211263" sldId="287"/>
            <ac:graphicFrameMk id="26" creationId="{9B0BDD2E-D1BF-39F7-A232-3648EAA808B7}"/>
          </ac:graphicFrameMkLst>
        </pc:graphicFrameChg>
        <pc:graphicFrameChg chg="del">
          <ac:chgData name="Brya Matthews" userId="85c42b21-b054-422b-84d1-7af3b4be8af8" providerId="ADAL" clId="{50A235E7-0DF9-4BAD-8889-E06532F85963}" dt="2023-05-02T03:10:07.702" v="1578" actId="478"/>
          <ac:graphicFrameMkLst>
            <pc:docMk/>
            <pc:sldMk cId="3100211263" sldId="287"/>
            <ac:graphicFrameMk id="27" creationId="{4A75D37C-0A24-425C-9A36-8544101BBB15}"/>
          </ac:graphicFrameMkLst>
        </pc:graphicFrameChg>
        <pc:graphicFrameChg chg="del">
          <ac:chgData name="Brya Matthews" userId="85c42b21-b054-422b-84d1-7af3b4be8af8" providerId="ADAL" clId="{50A235E7-0DF9-4BAD-8889-E06532F85963}" dt="2023-05-02T03:10:05.602" v="1575" actId="478"/>
          <ac:graphicFrameMkLst>
            <pc:docMk/>
            <pc:sldMk cId="3100211263" sldId="287"/>
            <ac:graphicFrameMk id="28" creationId="{84B7C262-4DBA-B81C-02E6-22BDEEFA2B22}"/>
          </ac:graphicFrameMkLst>
        </pc:graphicFrameChg>
        <pc:graphicFrameChg chg="del">
          <ac:chgData name="Brya Matthews" userId="85c42b21-b054-422b-84d1-7af3b4be8af8" providerId="ADAL" clId="{50A235E7-0DF9-4BAD-8889-E06532F85963}" dt="2023-05-02T03:10:09.023" v="1580" actId="478"/>
          <ac:graphicFrameMkLst>
            <pc:docMk/>
            <pc:sldMk cId="3100211263" sldId="287"/>
            <ac:graphicFrameMk id="29" creationId="{12087205-E104-0472-B55C-2F9F0445673B}"/>
          </ac:graphicFrameMkLst>
        </pc:graphicFrameChg>
        <pc:picChg chg="mod">
          <ac:chgData name="Brya Matthews" userId="85c42b21-b054-422b-84d1-7af3b4be8af8" providerId="ADAL" clId="{50A235E7-0DF9-4BAD-8889-E06532F85963}" dt="2023-05-02T03:22:56.316" v="1941" actId="1037"/>
          <ac:picMkLst>
            <pc:docMk/>
            <pc:sldMk cId="3100211263" sldId="287"/>
            <ac:picMk id="3" creationId="{2D20A7E9-27DA-21F8-D2E9-95746D7A2F8B}"/>
          </ac:picMkLst>
        </pc:picChg>
        <pc:picChg chg="add mod modCrop">
          <ac:chgData name="Brya Matthews" userId="85c42b21-b054-422b-84d1-7af3b4be8af8" providerId="ADAL" clId="{50A235E7-0DF9-4BAD-8889-E06532F85963}" dt="2023-05-02T03:22:49.558" v="1928" actId="1037"/>
          <ac:picMkLst>
            <pc:docMk/>
            <pc:sldMk cId="3100211263" sldId="287"/>
            <ac:picMk id="5" creationId="{0457BFCD-13B7-88AC-D4C6-EAB6CF52E9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43FF8-0E54-4A6E-807B-F6E5AA55FBAA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8FD3E-4695-463F-B8C0-181D30F2BB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647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  <a:p>
            <a:r>
              <a:rPr lang="en-NZ" dirty="0"/>
              <a:t>19 claims excluded due to absent or impossible age.</a:t>
            </a:r>
          </a:p>
          <a:p>
            <a:endParaRPr lang="en-NZ" dirty="0"/>
          </a:p>
          <a:p>
            <a:r>
              <a:rPr lang="en-NZ" dirty="0"/>
              <a:t>Population – 14% increase</a:t>
            </a:r>
          </a:p>
          <a:p>
            <a:r>
              <a:rPr lang="en-NZ" dirty="0"/>
              <a:t>National Minimum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EBF83-D5B8-4E67-A68A-1C8A9409E547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693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  <a:p>
            <a:r>
              <a:rPr lang="en-NZ" dirty="0"/>
              <a:t>19 claims excluded due to absent or impossible age.</a:t>
            </a:r>
          </a:p>
          <a:p>
            <a:endParaRPr lang="en-NZ" dirty="0"/>
          </a:p>
          <a:p>
            <a:r>
              <a:rPr lang="en-NZ" dirty="0"/>
              <a:t>Population – 14% increase</a:t>
            </a:r>
          </a:p>
          <a:p>
            <a:r>
              <a:rPr lang="en-NZ" dirty="0"/>
              <a:t>National Minimum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EBF83-D5B8-4E67-A68A-1C8A9409E547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4840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Prioritised ethnicity </a:t>
            </a:r>
          </a:p>
          <a:p>
            <a:r>
              <a:rPr lang="en-NZ" dirty="0"/>
              <a:t>98% with ethnicity stated</a:t>
            </a:r>
          </a:p>
          <a:p>
            <a:r>
              <a:rPr lang="en-NZ" dirty="0"/>
              <a:t>Combine European with other for remaining analysis, </a:t>
            </a:r>
          </a:p>
          <a:p>
            <a:r>
              <a:rPr lang="en-NZ" dirty="0"/>
              <a:t>Other over-represented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EBF83-D5B8-4E67-A68A-1C8A9409E547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249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Europeans, shown in black, consistently have higher fracture rates than the other ethnic groups</a:t>
            </a:r>
          </a:p>
          <a:p>
            <a:r>
              <a:rPr lang="en-NZ" dirty="0"/>
              <a:t>Māori and Pacific people – overall about 2/3 the rate in Europeans (Māori generally a little higher than Pacific)</a:t>
            </a:r>
          </a:p>
          <a:p>
            <a:r>
              <a:rPr lang="en-NZ" dirty="0"/>
              <a:t>Asian – less than half the rate in Europeans, ratio is 0.36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8FD3E-4695-463F-B8C0-181D30F2BBA3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125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Europeans, shown in black, consistently have higher fracture rates than the other ethnic groups</a:t>
            </a:r>
          </a:p>
          <a:p>
            <a:r>
              <a:rPr lang="en-NZ" dirty="0"/>
              <a:t>Māori and Pacific people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8FD3E-4695-463F-B8C0-181D30F2BBA3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5454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About 90% of claims have 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8FD3E-4695-463F-B8C0-181D30F2BBA3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658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Using this large national dataset, we have found…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8FD3E-4695-463F-B8C0-181D30F2BBA3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772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D695-9D00-7E31-374E-E17119730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4EFFF5-A2E7-BFF4-F5F4-D39F2543C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65E81-506F-B89D-1917-5ABAC37F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DA43-5109-459A-9B16-55BD90B488FC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E653D-6C2F-8B28-53C2-15407486A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AA0CA-E4A3-854E-90BA-521B63C7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D7A1-418F-4C4C-92E4-824C2F667C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726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B608-5FD1-D1B1-EF3D-176D8DF5D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E73E8-8EF7-508D-D730-4C74DAA73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AB84B-C379-7A93-F0F1-F29201D6E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DA43-5109-459A-9B16-55BD90B488FC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C5EBB-9FC6-93D9-9F03-2717A515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BFFD9-A477-71EB-E670-3CA44607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D7A1-418F-4C4C-92E4-824C2F667C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022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AAC11-70A3-8323-0DB9-4846D5231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BB101-D321-DBF5-0B3C-8EB0A054C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2EFAA-E94B-E669-D638-EB732439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DA43-5109-459A-9B16-55BD90B488FC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E21E1-D85D-C1B4-B0AA-620C2F81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B9CA0-0AFA-602A-F9CB-7235C2338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D7A1-418F-4C4C-92E4-824C2F667C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466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D73BB-F404-4EF4-9DAA-34133C32A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199B2-EF64-43CD-9A9F-8EC882E0B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9CE2D-2B84-4DA9-A5B5-3C13EAA99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6746-7110-48C0-AF36-356687FA895C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755D6-90A4-44A6-B969-86DBBFFEC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0B9CF-C3BD-4B91-8E86-48A5DCD1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A7B4-D1DA-4AD1-A04A-08D531D990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6277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6892-4F83-4415-89FD-A9D71307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D8CB-4526-4727-BDEE-5F5538E19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13CFF-B844-4825-A512-91381A39B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6746-7110-48C0-AF36-356687FA895C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7049B-66C7-404A-9AC5-B0597D305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3C488-BA8E-42C1-A9D0-CD270714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A7B4-D1DA-4AD1-A04A-08D531D990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0349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9A42A-9ADA-4784-938E-DF69AD9D9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657C1-AF30-4CA3-A325-275EA68B3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D8F29-3DDF-4A73-8BDD-A1DE37330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6746-7110-48C0-AF36-356687FA895C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876E1-F11A-46D2-96C4-B3DB17A90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6BA0-2E1F-4CEA-9D8B-9BD821AD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A7B4-D1DA-4AD1-A04A-08D531D990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157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6D90-5916-4B77-AD75-85886B42F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n-NZ" sz="3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BB290-9E58-4FA0-8018-544700A48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CDBB8-9159-4BBF-AF54-5D21B01C9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373AF-CECE-4355-82F3-2D569769D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6746-7110-48C0-AF36-356687FA895C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A7FE6-676F-4427-8B27-E6EEC125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6E212-9DF7-4AE8-AE20-685E00EC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A7B4-D1DA-4AD1-A04A-08D531D990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6563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95360-5575-48F3-92A7-279872E0B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403A3-E5CD-4328-BE4F-1571A4D60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1931E-2153-446C-B087-4B84B4A24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CF2D6D-5E64-4164-A388-4F8BFD3D7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6987B1-36B9-45D3-BB8B-014633519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5B11A0-B61B-45E1-96D3-55561A868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6746-7110-48C0-AF36-356687FA895C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26DA1D-BB62-4EAB-9543-5AB415A1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AD7768-77C2-4495-8596-1C343CC0F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A7B4-D1DA-4AD1-A04A-08D531D990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3966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4260-5CA0-4D90-9721-BC720A907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320C2A-B518-4E0C-9EAC-7F5159F75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6746-7110-48C0-AF36-356687FA895C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7EFCD-C27C-4DE7-8926-E263496D5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6167C-3042-4DF8-9543-019EDD26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A7B4-D1DA-4AD1-A04A-08D531D990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5663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55511C-118F-4F31-ADAA-BC6BF736B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6746-7110-48C0-AF36-356687FA895C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E267C-6CF0-4D78-9091-B1AD9C3E1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0D4F6-99ED-4A09-8879-D2CFC127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A7B4-D1DA-4AD1-A04A-08D531D990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7622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6F020-BFE9-42A0-9F75-FF59747A9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C3DF1-A949-428D-95E1-7272BA242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190A1-5A14-455D-92FB-A4ADB8479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2A96F-BBAF-4096-9FF1-9DBB6E3A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6746-7110-48C0-AF36-356687FA895C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69C87-8803-4F0C-8B78-E3CAD74B4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1FD0C-19D5-4C57-A228-74359D6A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A7B4-D1DA-4AD1-A04A-08D531D990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088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DE5D4-F1AB-877B-2AE9-7439643EA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727D8-DEB4-C579-6E37-AC826F3C7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90B62-689F-3DA3-C6BF-04564C08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DA43-5109-459A-9B16-55BD90B488FC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F5A56-1A48-709D-275E-E458F05A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6A248-9773-EB62-7D8B-F781E866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D7A1-418F-4C4C-92E4-824C2F667C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3341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752D-92C7-43FD-9784-202C0F10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A0DFAF-E309-4307-B69F-8AEA06619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451C5-6ECD-41A3-9B07-624904774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C0882-76B8-44A3-A085-B7448A9EF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6746-7110-48C0-AF36-356687FA895C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FB777-35A8-4D42-99F8-A153E0D6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E1D44-4699-4BF4-ACB4-3F9DE73A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A7B4-D1DA-4AD1-A04A-08D531D990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047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6006-9A02-46A6-B032-99C4E3F8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52BFA4-297D-4CF6-A7CC-AE4AEA9EF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2CA09-49F4-41E8-9A17-2A7F61EF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6746-7110-48C0-AF36-356687FA895C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CD07D-A05C-4D84-ABF2-6D33C509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D4A7E-27D6-4943-B542-BBDEF85C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A7B4-D1DA-4AD1-A04A-08D531D990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0382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89146E-69B6-4C96-A764-73E13FC24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DE5F2-5999-43AB-949B-B789243D8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8BEFE-2F96-41FF-AE87-96394825C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6746-7110-48C0-AF36-356687FA895C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2EE62-8C55-4715-B2D4-41F4C38B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38914-EDFE-4A8C-96C7-39E3565A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A7B4-D1DA-4AD1-A04A-08D531D990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1704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89CF-FB59-4AF3-89E7-67496DA9B0C8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408B-CFB9-4ECD-BCFA-DBE32599B0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7121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89CF-FB59-4AF3-89E7-67496DA9B0C8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408B-CFB9-4ECD-BCFA-DBE32599B0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486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794A-E4BC-671F-20C1-FD298107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48868-1D82-4126-FB96-C72107297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4B4C5-8B48-2949-4B8F-6DC7D5901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DA43-5109-459A-9B16-55BD90B488FC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FC68C-F0B5-4323-4CD3-FD4D8DE4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AD6E2-FF2F-61A4-F5FD-06D4692B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D7A1-418F-4C4C-92E4-824C2F667C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138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DB98D-F1A4-7D04-DA2D-15050B7E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FC9C9-FF91-F178-3E92-BF57FBC44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23725-D72F-2ACD-F3B8-4B4BC1348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5CB7F-132E-F046-B66D-A781834AB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DA43-5109-459A-9B16-55BD90B488FC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F913F-2681-F05B-4EA2-08752BB89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F1F60-2E93-DF89-ACEE-A1CBD117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D7A1-418F-4C4C-92E4-824C2F667C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880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51E8-C20E-1D7F-0447-0A3E5FDD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4CAE4-A6AC-86C7-038E-26DE5BF8E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142B5-7086-6271-1B17-C9152401E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3ABB9C-41AF-0EEC-5A7D-4873C9935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98C63C-7083-485D-9950-FEEC0AF29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2C0A1D-0BBF-FD32-7755-396E94A4D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DA43-5109-459A-9B16-55BD90B488FC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A5DE5-ADF3-C845-90AD-1B5B5CCA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53B00-6032-DD70-2B4F-B189D72F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D7A1-418F-4C4C-92E4-824C2F667C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46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789C4-44BB-D097-DABA-0AB30A11B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68605-3771-07A7-E197-31FFC575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DA43-5109-459A-9B16-55BD90B488FC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7F78E-41FC-F278-EFA6-0A48C114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A5D6B-932F-0369-8EF9-3B54E4DF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D7A1-418F-4C4C-92E4-824C2F667C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722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24AFB-85F3-5A6E-7D9E-898D5446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DA43-5109-459A-9B16-55BD90B488FC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001E5A-3CC2-F1B9-9AF0-05E065D6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56426-1027-395A-C3A7-993B1221A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D7A1-418F-4C4C-92E4-824C2F667C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07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7DD6D-3D7E-D413-292F-436FBF98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13287-F695-2305-124C-38AC39AB3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72755-618C-F156-4FE3-BBE8444FC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85801-0B28-25BC-BB04-A81FFFD6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DA43-5109-459A-9B16-55BD90B488FC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447F1-EEC5-63C1-3FAD-CEEFD984D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52E20-E9D1-A79D-5FF9-5B864DC8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D7A1-418F-4C4C-92E4-824C2F667C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234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99387-8DAB-9D4C-743B-F67B4751F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6D788D-AE31-D039-86DA-5AA6B82AD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1B6F7-06BD-1715-6499-59F106507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0D8C5-C961-EFA2-0E79-E75749B2C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DA43-5109-459A-9B16-55BD90B488FC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392FE-F1F9-4D14-E83A-6E6B4B94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D986E-1673-434E-7106-18AE562F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D7A1-418F-4C4C-92E4-824C2F667C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163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696A22-3F93-775A-3439-DE1C3F5B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8F389-38A3-4F39-F77E-A2F7E9E83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72F40-016B-094D-1BC3-117A34DF4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5DA43-5109-459A-9B16-55BD90B488FC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E5543-D2F5-FB2A-44EC-77A2F4E99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7D67-D2FC-490F-AF89-1ED1B0C7E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D7A1-418F-4C4C-92E4-824C2F667C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757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F631B7-1296-48FA-9D59-45BE46096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AC60E-3F35-49CB-B418-0B66B49A2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6096C-B054-4690-9E95-FD5B0605F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46746-7110-48C0-AF36-356687FA895C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3F888-3CFC-4AEB-8205-231866081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1DE20-C0E3-4C54-91A9-160105BCA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BA7B4-D1DA-4AD1-A04A-08D531D990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713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989CF-FB59-4AF3-89E7-67496DA9B0C8}" type="datetimeFigureOut">
              <a:rPr lang="en-NZ" smtClean="0"/>
              <a:t>1/05/2023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E408B-CFB9-4ECD-BCFA-DBE32599B0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424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1.emf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1.emf"/><Relationship Id="rId18" Type="http://schemas.openxmlformats.org/officeDocument/2006/relationships/oleObject" Target="../embeddings/oleObject26.bin"/><Relationship Id="rId3" Type="http://schemas.openxmlformats.org/officeDocument/2006/relationships/image" Target="../media/image21.emf"/><Relationship Id="rId7" Type="http://schemas.openxmlformats.org/officeDocument/2006/relationships/image" Target="../media/image28.e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3.e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25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5" Type="http://schemas.openxmlformats.org/officeDocument/2006/relationships/image" Target="../media/image32.e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34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9.emf"/><Relationship Id="rId14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4.emf"/><Relationship Id="rId18" Type="http://schemas.openxmlformats.org/officeDocument/2006/relationships/image" Target="../media/image17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emf"/><Relationship Id="rId1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9DF13-7673-46DE-BE07-6864489A7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760" y="1122363"/>
            <a:ext cx="9890760" cy="2093277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B0F0"/>
                </a:solidFill>
                <a:latin typeface="Verdana"/>
              </a:rPr>
              <a:t>Epidemiology of fractures in different ethnic groups across the lifespan in New Zealand</a:t>
            </a:r>
            <a:endParaRPr lang="en-NZ" sz="4900" b="1" dirty="0">
              <a:solidFill>
                <a:srgbClr val="00B0F0"/>
              </a:solidFill>
              <a:latin typeface="Verdan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F41AA-993E-4816-9686-28B8D3987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4732" y="3943454"/>
            <a:ext cx="8509819" cy="1371600"/>
          </a:xfrm>
        </p:spPr>
        <p:txBody>
          <a:bodyPr/>
          <a:lstStyle/>
          <a:p>
            <a:r>
              <a:rPr lang="en-NZ" b="1" dirty="0"/>
              <a:t>Brya Matthews</a:t>
            </a:r>
          </a:p>
          <a:p>
            <a:r>
              <a:rPr lang="en-NZ" dirty="0"/>
              <a:t>University of Auckland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A883A-F817-41CE-90A0-24C5FD02D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503" y="6145787"/>
            <a:ext cx="3042097" cy="459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9FBBEA-8871-4CC7-82B0-3BA8281363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080" y="6042868"/>
            <a:ext cx="41769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27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B42200-C731-4C6C-BCE1-383E889E65FB}"/>
              </a:ext>
            </a:extLst>
          </p:cNvPr>
          <p:cNvSpPr/>
          <p:nvPr/>
        </p:nvSpPr>
        <p:spPr>
          <a:xfrm>
            <a:off x="206650" y="1383403"/>
            <a:ext cx="11778700" cy="2516185"/>
          </a:xfrm>
          <a:prstGeom prst="roundRect">
            <a:avLst>
              <a:gd name="adj" fmla="val 9290"/>
            </a:avLst>
          </a:prstGeom>
          <a:solidFill>
            <a:srgbClr val="F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D51B1E6-9937-447F-A91C-A8102DE3FED8}"/>
              </a:ext>
            </a:extLst>
          </p:cNvPr>
          <p:cNvSpPr/>
          <p:nvPr/>
        </p:nvSpPr>
        <p:spPr>
          <a:xfrm>
            <a:off x="198782" y="4029558"/>
            <a:ext cx="11778700" cy="2629659"/>
          </a:xfrm>
          <a:prstGeom prst="roundRect">
            <a:avLst>
              <a:gd name="adj" fmla="val 929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3D78D-11E6-4F2F-81F9-B42BEB0B7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332" y="218352"/>
            <a:ext cx="10515600" cy="1156178"/>
          </a:xfrm>
        </p:spPr>
        <p:txBody>
          <a:bodyPr>
            <a:normAutofit/>
          </a:bodyPr>
          <a:lstStyle/>
          <a:p>
            <a:r>
              <a:rPr lang="en-NZ" sz="3200" dirty="0"/>
              <a:t>Europeans have higher fracture rates than other ethnicities</a:t>
            </a:r>
            <a:br>
              <a:rPr lang="en-NZ" sz="3200" dirty="0"/>
            </a:br>
            <a:r>
              <a:rPr lang="en-NZ" sz="3200" dirty="0"/>
              <a:t>All Fractures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10B227-C489-44B8-AD9A-52D0874DDFCD}"/>
              </a:ext>
            </a:extLst>
          </p:cNvPr>
          <p:cNvSpPr txBox="1"/>
          <p:nvPr/>
        </p:nvSpPr>
        <p:spPr>
          <a:xfrm rot="16200000">
            <a:off x="-120788" y="2329493"/>
            <a:ext cx="110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Female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5122F2-A98E-482C-9F89-6B472985F9E2}"/>
              </a:ext>
            </a:extLst>
          </p:cNvPr>
          <p:cNvSpPr txBox="1"/>
          <p:nvPr/>
        </p:nvSpPr>
        <p:spPr>
          <a:xfrm rot="16200000">
            <a:off x="-125339" y="5025491"/>
            <a:ext cx="110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20A7E9-27DA-21F8-D2E9-95746D7A2F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88" t="23224" b="38136"/>
          <a:stretch/>
        </p:blipFill>
        <p:spPr>
          <a:xfrm>
            <a:off x="4316099" y="1457563"/>
            <a:ext cx="1523977" cy="10998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57BFCD-13B7-88AC-D4C6-EAB6CF52E9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445" t="6029" b="62132"/>
          <a:stretch/>
        </p:blipFill>
        <p:spPr>
          <a:xfrm>
            <a:off x="10152840" y="1586178"/>
            <a:ext cx="1671122" cy="927981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EFE7F80-9CE7-68F8-B660-D6232F5964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604639"/>
              </p:ext>
            </p:extLst>
          </p:nvPr>
        </p:nvGraphicFramePr>
        <p:xfrm>
          <a:off x="6457161" y="1286156"/>
          <a:ext cx="3484563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3485033" imgH="2908101" progId="Prism9.Document">
                  <p:embed/>
                </p:oleObj>
              </mc:Choice>
              <mc:Fallback>
                <p:oleObj name="Prism 9" r:id="rId5" imgW="3485033" imgH="2908101" progId="Prism9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EFE7F80-9CE7-68F8-B660-D6232F5964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57161" y="1286156"/>
                        <a:ext cx="3484563" cy="290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2BE5813-6204-1FA8-22C5-F7ABE80A0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740054"/>
              </p:ext>
            </p:extLst>
          </p:nvPr>
        </p:nvGraphicFramePr>
        <p:xfrm>
          <a:off x="6457161" y="4028380"/>
          <a:ext cx="3484563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7" imgW="3485033" imgH="2908101" progId="Prism9.Document">
                  <p:embed/>
                </p:oleObj>
              </mc:Choice>
              <mc:Fallback>
                <p:oleObj name="Prism 9" r:id="rId7" imgW="3485033" imgH="2908101" progId="Prism9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2BE5813-6204-1FA8-22C5-F7ABE80A00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57161" y="4028380"/>
                        <a:ext cx="3484563" cy="290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5D5A40D-7404-1C69-643D-3FE5B350D5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488928"/>
              </p:ext>
            </p:extLst>
          </p:nvPr>
        </p:nvGraphicFramePr>
        <p:xfrm>
          <a:off x="791460" y="1331786"/>
          <a:ext cx="3303587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9" imgW="3303885" imgH="2661108" progId="Prism9.Document">
                  <p:embed/>
                </p:oleObj>
              </mc:Choice>
              <mc:Fallback>
                <p:oleObj name="Prism 9" r:id="rId9" imgW="3303885" imgH="2661108" progId="Prism9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5D5A40D-7404-1C69-643D-3FE5B350D5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1460" y="1331786"/>
                        <a:ext cx="3303587" cy="266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CFD8F0B-8E3D-01D5-7433-E3BC58C636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296218"/>
              </p:ext>
            </p:extLst>
          </p:nvPr>
        </p:nvGraphicFramePr>
        <p:xfrm>
          <a:off x="791460" y="4081600"/>
          <a:ext cx="3303587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11" imgW="3303885" imgH="2661108" progId="Prism9.Document">
                  <p:embed/>
                </p:oleObj>
              </mc:Choice>
              <mc:Fallback>
                <p:oleObj name="Prism 9" r:id="rId11" imgW="3303885" imgH="2661108" progId="Prism9.Document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CFD8F0B-8E3D-01D5-7433-E3BC58C636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1460" y="4081600"/>
                        <a:ext cx="3303587" cy="266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211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B42200-C731-4C6C-BCE1-383E889E65FB}"/>
              </a:ext>
            </a:extLst>
          </p:cNvPr>
          <p:cNvSpPr/>
          <p:nvPr/>
        </p:nvSpPr>
        <p:spPr>
          <a:xfrm>
            <a:off x="206650" y="1383403"/>
            <a:ext cx="11778700" cy="2516185"/>
          </a:xfrm>
          <a:prstGeom prst="roundRect">
            <a:avLst>
              <a:gd name="adj" fmla="val 9290"/>
            </a:avLst>
          </a:prstGeom>
          <a:solidFill>
            <a:srgbClr val="F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D51B1E6-9937-447F-A91C-A8102DE3FED8}"/>
              </a:ext>
            </a:extLst>
          </p:cNvPr>
          <p:cNvSpPr/>
          <p:nvPr/>
        </p:nvSpPr>
        <p:spPr>
          <a:xfrm>
            <a:off x="198782" y="4029558"/>
            <a:ext cx="11778700" cy="2629659"/>
          </a:xfrm>
          <a:prstGeom prst="roundRect">
            <a:avLst>
              <a:gd name="adj" fmla="val 929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3D78D-11E6-4F2F-81F9-B42BEB0B7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332" y="218352"/>
            <a:ext cx="10515600" cy="698561"/>
          </a:xfrm>
        </p:spPr>
        <p:txBody>
          <a:bodyPr>
            <a:normAutofit/>
          </a:bodyPr>
          <a:lstStyle/>
          <a:p>
            <a:r>
              <a:rPr lang="en-NZ" sz="3200" dirty="0"/>
              <a:t>Europeans have higher fracture rates than other ethnicities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10B227-C489-44B8-AD9A-52D0874DDFCD}"/>
              </a:ext>
            </a:extLst>
          </p:cNvPr>
          <p:cNvSpPr txBox="1"/>
          <p:nvPr/>
        </p:nvSpPr>
        <p:spPr>
          <a:xfrm rot="16200000">
            <a:off x="-120788" y="2329493"/>
            <a:ext cx="110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Female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5122F2-A98E-482C-9F89-6B472985F9E2}"/>
              </a:ext>
            </a:extLst>
          </p:cNvPr>
          <p:cNvSpPr txBox="1"/>
          <p:nvPr/>
        </p:nvSpPr>
        <p:spPr>
          <a:xfrm rot="16200000">
            <a:off x="-125339" y="5025491"/>
            <a:ext cx="110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DF13AC-ACCC-4B04-AC2F-9C695F84B71C}"/>
              </a:ext>
            </a:extLst>
          </p:cNvPr>
          <p:cNvSpPr txBox="1"/>
          <p:nvPr/>
        </p:nvSpPr>
        <p:spPr>
          <a:xfrm>
            <a:off x="1321797" y="1003742"/>
            <a:ext cx="1074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		   	Vertebrae		    Arm		     	  Lower Leg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20A7E9-27DA-21F8-D2E9-95746D7A2F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88" t="23224" b="38136"/>
          <a:stretch/>
        </p:blipFill>
        <p:spPr>
          <a:xfrm>
            <a:off x="10496577" y="4040671"/>
            <a:ext cx="1523977" cy="1099842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AF4F649-A3AA-4A52-2F34-94D65497A5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683244"/>
              </p:ext>
            </p:extLst>
          </p:nvPr>
        </p:nvGraphicFramePr>
        <p:xfrm>
          <a:off x="359410" y="1373074"/>
          <a:ext cx="3059113" cy="251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3059713" imgH="2512795" progId="Prism9.Document">
                  <p:embed/>
                </p:oleObj>
              </mc:Choice>
              <mc:Fallback>
                <p:oleObj name="Prism 9" r:id="rId4" imgW="3059713" imgH="2512795" progId="Prism9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AF4F649-A3AA-4A52-2F34-94D65497A5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410" y="1373074"/>
                        <a:ext cx="3059113" cy="251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049959A-5F12-1974-2D45-0871C3127B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04627"/>
              </p:ext>
            </p:extLst>
          </p:nvPr>
        </p:nvGraphicFramePr>
        <p:xfrm>
          <a:off x="3319279" y="4109335"/>
          <a:ext cx="2778125" cy="251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6" imgW="2777727" imgH="2512795" progId="Prism9.Document">
                  <p:embed/>
                </p:oleObj>
              </mc:Choice>
              <mc:Fallback>
                <p:oleObj name="Prism 9" r:id="rId6" imgW="2777727" imgH="2512795" progId="Prism9.Document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049959A-5F12-1974-2D45-0871C3127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19279" y="4109335"/>
                        <a:ext cx="2778125" cy="251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21C15AC-D138-50B3-D2D6-E93BB9563F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731667"/>
              </p:ext>
            </p:extLst>
          </p:nvPr>
        </p:nvGraphicFramePr>
        <p:xfrm>
          <a:off x="5937685" y="1381412"/>
          <a:ext cx="2841625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8" imgW="2841831" imgH="2510994" progId="Prism9.Document">
                  <p:embed/>
                </p:oleObj>
              </mc:Choice>
              <mc:Fallback>
                <p:oleObj name="Prism 9" r:id="rId8" imgW="2841831" imgH="2510994" progId="Prism9.Document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21C15AC-D138-50B3-D2D6-E93BB9563F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37685" y="1381412"/>
                        <a:ext cx="2841625" cy="251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3B41AFC5-C9DA-DA7C-F364-C7CBCC816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762238"/>
              </p:ext>
            </p:extLst>
          </p:nvPr>
        </p:nvGraphicFramePr>
        <p:xfrm>
          <a:off x="8682039" y="1373073"/>
          <a:ext cx="2778125" cy="251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10" imgW="2777727" imgH="2512795" progId="Prism9.Document">
                  <p:embed/>
                </p:oleObj>
              </mc:Choice>
              <mc:Fallback>
                <p:oleObj name="Prism 9" r:id="rId10" imgW="2777727" imgH="2512795" progId="Prism9.Document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3B41AFC5-C9DA-DA7C-F364-C7CBCC8162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82039" y="1373073"/>
                        <a:ext cx="2778125" cy="251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B0BDD2E-D1BF-39F7-A232-3648EAA808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668535"/>
              </p:ext>
            </p:extLst>
          </p:nvPr>
        </p:nvGraphicFramePr>
        <p:xfrm>
          <a:off x="8811748" y="4128223"/>
          <a:ext cx="2778125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12" imgW="2777727" imgH="2510994" progId="Prism9.Document">
                  <p:embed/>
                </p:oleObj>
              </mc:Choice>
              <mc:Fallback>
                <p:oleObj name="Prism 9" r:id="rId12" imgW="2777727" imgH="2510994" progId="Prism9.Document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B0BDD2E-D1BF-39F7-A232-3648EAA808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811748" y="4128223"/>
                        <a:ext cx="2778125" cy="251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A75D37C-0A24-425C-9A36-8544101BBB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285303"/>
              </p:ext>
            </p:extLst>
          </p:nvPr>
        </p:nvGraphicFramePr>
        <p:xfrm>
          <a:off x="359409" y="4128223"/>
          <a:ext cx="3059113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14" imgW="3059713" imgH="2510994" progId="Prism9.Document">
                  <p:embed/>
                </p:oleObj>
              </mc:Choice>
              <mc:Fallback>
                <p:oleObj name="Prism 9" r:id="rId14" imgW="3059713" imgH="2510994" progId="Prism9.Document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4A75D37C-0A24-425C-9A36-8544101BBB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9409" y="4128223"/>
                        <a:ext cx="3059113" cy="251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4B7C262-4DBA-B81C-02E6-22BDEEFA2B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283756"/>
              </p:ext>
            </p:extLst>
          </p:nvPr>
        </p:nvGraphicFramePr>
        <p:xfrm>
          <a:off x="3319279" y="1353505"/>
          <a:ext cx="2778125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16" imgW="2777727" imgH="2510994" progId="Prism9.Document">
                  <p:embed/>
                </p:oleObj>
              </mc:Choice>
              <mc:Fallback>
                <p:oleObj name="Prism 9" r:id="rId16" imgW="2777727" imgH="2510994" progId="Prism9.Document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84B7C262-4DBA-B81C-02E6-22BDEEFA2B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319279" y="1353505"/>
                        <a:ext cx="2778125" cy="251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12087205-E104-0472-B55C-2F9F044567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392229"/>
              </p:ext>
            </p:extLst>
          </p:nvPr>
        </p:nvGraphicFramePr>
        <p:xfrm>
          <a:off x="5936890" y="4147792"/>
          <a:ext cx="2843213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18" imgW="2843271" imgH="2510994" progId="Prism9.Document">
                  <p:embed/>
                </p:oleObj>
              </mc:Choice>
              <mc:Fallback>
                <p:oleObj name="Prism 9" r:id="rId18" imgW="2843271" imgH="2510994" progId="Prism9.Document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12087205-E104-0472-B55C-2F9F044567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936890" y="4147792"/>
                        <a:ext cx="2843213" cy="251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523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3950A-E678-4BF2-9EB2-A5ACFBCCB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7897"/>
          </a:xfrm>
        </p:spPr>
        <p:txBody>
          <a:bodyPr/>
          <a:lstStyle/>
          <a:p>
            <a:r>
              <a:rPr lang="en-NZ" dirty="0"/>
              <a:t>Fractures in the elderly usually occur at home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2D0E3-7725-4D88-BCF5-71DEB2483DAB}"/>
              </a:ext>
            </a:extLst>
          </p:cNvPr>
          <p:cNvSpPr txBox="1"/>
          <p:nvPr/>
        </p:nvSpPr>
        <p:spPr>
          <a:xfrm>
            <a:off x="191069" y="4741911"/>
            <a:ext cx="1091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at home:   76.6%			     38.6%				39.2%			47.8%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B97164-0666-D6A8-491B-813E39AD4C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99" t="42044" b="43087"/>
          <a:stretch/>
        </p:blipFill>
        <p:spPr>
          <a:xfrm>
            <a:off x="8983026" y="5386493"/>
            <a:ext cx="2931606" cy="1379703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F7EADD3-149F-EB2B-5081-0451757F9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218078"/>
              </p:ext>
            </p:extLst>
          </p:nvPr>
        </p:nvGraphicFramePr>
        <p:xfrm>
          <a:off x="9098888" y="1714426"/>
          <a:ext cx="2980916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3047468" imgH="2944259" progId="Prism9.Document">
                  <p:embed/>
                </p:oleObj>
              </mc:Choice>
              <mc:Fallback>
                <p:oleObj name="Prism 9" r:id="rId4" imgW="3047468" imgH="2944259" progId="Prism9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F7EADD3-149F-EB2B-5081-0451757F90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98888" y="1714426"/>
                        <a:ext cx="2980916" cy="28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7BEE18C-E127-A435-55C4-EFF592B5B4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388477"/>
              </p:ext>
            </p:extLst>
          </p:nvPr>
        </p:nvGraphicFramePr>
        <p:xfrm>
          <a:off x="6188016" y="1708085"/>
          <a:ext cx="2980916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6" imgW="3047468" imgH="2944259" progId="Prism9.Document">
                  <p:embed/>
                </p:oleObj>
              </mc:Choice>
              <mc:Fallback>
                <p:oleObj name="Prism 9" r:id="rId6" imgW="3047468" imgH="2944259" progId="Prism9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7BEE18C-E127-A435-55C4-EFF592B5B4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88016" y="1708085"/>
                        <a:ext cx="2980916" cy="28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909CF07-6E4E-1241-066B-79B1869212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336966"/>
              </p:ext>
            </p:extLst>
          </p:nvPr>
        </p:nvGraphicFramePr>
        <p:xfrm>
          <a:off x="0" y="1711256"/>
          <a:ext cx="3233984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8" imgW="3306766" imgH="2944259" progId="Prism9.Document">
                  <p:embed/>
                </p:oleObj>
              </mc:Choice>
              <mc:Fallback>
                <p:oleObj name="Prism 9" r:id="rId8" imgW="3306766" imgH="2944259" progId="Prism9.Document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909CF07-6E4E-1241-066B-79B1869212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1711256"/>
                        <a:ext cx="3233984" cy="28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04C6A4C-1CBF-13EC-DAEA-D8180E465E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709099"/>
              </p:ext>
            </p:extLst>
          </p:nvPr>
        </p:nvGraphicFramePr>
        <p:xfrm>
          <a:off x="3162496" y="1711256"/>
          <a:ext cx="2982360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10" imgW="3052150" imgH="2947706" progId="Prism9.Document">
                  <p:embed/>
                </p:oleObj>
              </mc:Choice>
              <mc:Fallback>
                <p:oleObj name="Prism 9" r:id="rId10" imgW="3052150" imgH="2947706" progId="Prism9.Document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04C6A4C-1CBF-13EC-DAEA-D8180E465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62496" y="1711256"/>
                        <a:ext cx="2982360" cy="28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7652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2F82-B65B-4563-8C4D-47BAC0CE3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D5306-0204-4D9C-8734-D54ABAD65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NZ" dirty="0"/>
              <a:t>Overall fracture numbers are highest in adolescents and young men</a:t>
            </a:r>
          </a:p>
          <a:p>
            <a:pPr>
              <a:lnSpc>
                <a:spcPct val="100000"/>
              </a:lnSpc>
            </a:pPr>
            <a:r>
              <a:rPr lang="en-NZ" dirty="0"/>
              <a:t>Incidence is highest in elderly women</a:t>
            </a:r>
          </a:p>
          <a:p>
            <a:pPr>
              <a:lnSpc>
                <a:spcPct val="100000"/>
              </a:lnSpc>
            </a:pPr>
            <a:r>
              <a:rPr lang="en-NZ" dirty="0"/>
              <a:t>All ethnic groups show age-related increases in fracture incidence, but Māori, Pacific and Asian people generally have substantially lower fracture incidence than Europeans</a:t>
            </a:r>
          </a:p>
          <a:p>
            <a:pPr>
              <a:lnSpc>
                <a:spcPct val="100000"/>
              </a:lnSpc>
            </a:pPr>
            <a:r>
              <a:rPr lang="en-NZ" dirty="0"/>
              <a:t>The locations/settings where fractures occur change with age, but most, especially in the elderly, occur at home</a:t>
            </a:r>
          </a:p>
          <a:p>
            <a:pPr>
              <a:lnSpc>
                <a:spcPct val="100000"/>
              </a:lnSpc>
            </a:pPr>
            <a:r>
              <a:rPr lang="en-NZ" dirty="0"/>
              <a:t>Vertebral fractures appear to be under-reported in ACC data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6390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A6FD-AEA2-45C8-A3F4-766FC5AB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dirty="0"/>
              <a:t>Limitations and 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3BDC-CCB9-4E16-A9E8-7D9B43CE9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Claim-based data that appears to underestimate incidence</a:t>
            </a:r>
          </a:p>
          <a:p>
            <a:r>
              <a:rPr lang="en-NZ" dirty="0"/>
              <a:t>Use of prioritised ethnicity</a:t>
            </a:r>
          </a:p>
          <a:p>
            <a:r>
              <a:rPr lang="en-NZ" dirty="0"/>
              <a:t>Inclusion of fractures in non-resident population (&lt;0.5%)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Analysis of costs paid out by ACC, particularly non-medical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856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D2021-7910-4F37-BE7A-9600D7BE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7326"/>
            <a:ext cx="10972800" cy="47988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 Musson</a:t>
            </a:r>
          </a:p>
          <a:p>
            <a:pPr>
              <a:spcBef>
                <a:spcPts val="0"/>
              </a:spcBef>
            </a:pP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Sarah-Jane Paine</a:t>
            </a:r>
            <a:endParaRPr lang="en-NZ" dirty="0"/>
          </a:p>
          <a:p>
            <a:pPr>
              <a:spcBef>
                <a:spcPts val="0"/>
              </a:spcBef>
            </a:pP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Subhajit Konar</a:t>
            </a:r>
          </a:p>
          <a:p>
            <a:pPr>
              <a:spcBef>
                <a:spcPts val="0"/>
              </a:spcBef>
            </a:pPr>
            <a:r>
              <a:rPr lang="en-NZ" dirty="0"/>
              <a:t>Zhenqiang Wu</a:t>
            </a:r>
          </a:p>
          <a:p>
            <a:pPr>
              <a:spcBef>
                <a:spcPts val="0"/>
              </a:spcBef>
            </a:pPr>
            <a:r>
              <a:rPr lang="en-NZ" dirty="0"/>
              <a:t>Greg Gamble</a:t>
            </a:r>
          </a:p>
          <a:p>
            <a:pPr>
              <a:spcBef>
                <a:spcPts val="0"/>
              </a:spcBef>
            </a:pP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Emma Buckels</a:t>
            </a:r>
          </a:p>
          <a:p>
            <a:pPr>
              <a:spcBef>
                <a:spcPts val="0"/>
              </a:spcBef>
            </a:pPr>
            <a:r>
              <a:rPr lang="en-NZ" dirty="0"/>
              <a:t>Ian Reid</a:t>
            </a:r>
          </a:p>
          <a:p>
            <a:pPr>
              <a:spcBef>
                <a:spcPts val="0"/>
              </a:spcBef>
            </a:pPr>
            <a:r>
              <a:rPr lang="en-NZ" dirty="0"/>
              <a:t>Roger Harris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7F783-BF45-4024-A3D5-A20C4F04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2871"/>
            <a:ext cx="10972800" cy="874455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b="1" dirty="0"/>
              <a:t>Acknowledgements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9D90631-1460-4534-BCE6-66CC5C1D2B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5942" y="1448781"/>
            <a:ext cx="4313737" cy="4216410"/>
          </a:xfrm>
          <a:prstGeom prst="rect">
            <a:avLst/>
          </a:prstGeom>
        </p:spPr>
      </p:pic>
      <p:pic>
        <p:nvPicPr>
          <p:cNvPr id="10242" name="Picture 2" descr="ACC - Home">
            <a:extLst>
              <a:ext uri="{FF2B5EF4-FFF2-40B4-BE49-F238E27FC236}">
                <a16:creationId xmlns:a16="http://schemas.microsoft.com/office/drawing/2014/main" id="{A2E3F955-DCC0-4AB1-B50E-EB7812B2E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48" y="1442858"/>
            <a:ext cx="2972225" cy="10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62D9312-1DCE-C10E-D702-A4D6C2A4F429}"/>
              </a:ext>
            </a:extLst>
          </p:cNvPr>
          <p:cNvGrpSpPr/>
          <p:nvPr/>
        </p:nvGrpSpPr>
        <p:grpSpPr>
          <a:xfrm>
            <a:off x="4412670" y="3072239"/>
            <a:ext cx="2489816" cy="2480150"/>
            <a:chOff x="4384040" y="4127810"/>
            <a:chExt cx="2489816" cy="2480150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BD87AA00-8F82-CC97-0ADD-672719B16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3251" y="4127810"/>
              <a:ext cx="991519" cy="1482108"/>
            </a:xfrm>
            <a:prstGeom prst="rect">
              <a:avLst/>
            </a:prstGeom>
          </p:spPr>
        </p:pic>
        <p:pic>
          <p:nvPicPr>
            <p:cNvPr id="8" name="Picture 7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2E79FE64-1705-E6E6-3CAF-06571BA0F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040" y="5722338"/>
              <a:ext cx="2489816" cy="885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703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1ABA-DA71-4E62-8458-F89B9F01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3600" b="1" dirty="0">
                <a:latin typeface="+mn-lt"/>
              </a:rPr>
              <a:t>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A6584-7359-4B96-A9A1-3075E8009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Osteoporosis is usually related to aging, but fractures occur and affect people throughout life: useful to understand burden of fracture in all age groups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determine the frequency of fractures in New Zealand overall and at key sites in different genders and ethnic groups across the lifespan</a:t>
            </a:r>
            <a:endParaRPr lang="en-NZ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256459-0A75-4181-AAA3-6E65B1D7917D}"/>
              </a:ext>
            </a:extLst>
          </p:cNvPr>
          <p:cNvSpPr txBox="1">
            <a:spLocks/>
          </p:cNvSpPr>
          <p:nvPr/>
        </p:nvSpPr>
        <p:spPr>
          <a:xfrm>
            <a:off x="1020417" y="31315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dirty="0"/>
              <a:t>Aim</a:t>
            </a:r>
          </a:p>
        </p:txBody>
      </p:sp>
    </p:spTree>
    <p:extLst>
      <p:ext uri="{BB962C8B-B14F-4D97-AF65-F5344CB8AC3E}">
        <p14:creationId xmlns:p14="http://schemas.microsoft.com/office/powerpoint/2010/main" val="131527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F7BA6-908E-45D3-9567-67378F480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3600" b="1" dirty="0">
                <a:latin typeface="+mn-lt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89706-5753-409E-921E-95DE206C5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New Zealand Accident Compensation Corporation (ACC) records provided the primary data source</a:t>
            </a:r>
          </a:p>
          <a:p>
            <a:r>
              <a:rPr lang="en-NZ" dirty="0"/>
              <a:t>ACC is a national no-fault insurance system, claims should be present for fractures treated in public and private healthcare systems</a:t>
            </a:r>
          </a:p>
          <a:p>
            <a:r>
              <a:rPr lang="en-NZ" dirty="0"/>
              <a:t>Individualised claim records for all fracture-related read codes obtained from ACC for 2010-2019. 2019 excluded from final analysis.</a:t>
            </a:r>
          </a:p>
          <a:p>
            <a:r>
              <a:rPr lang="en-NZ" dirty="0"/>
              <a:t>Fracture sites identified based on read codes</a:t>
            </a:r>
          </a:p>
          <a:p>
            <a:r>
              <a:rPr lang="en-NZ" dirty="0"/>
              <a:t>Demographic data sorted based on age brackets, gender and </a:t>
            </a:r>
            <a:r>
              <a:rPr lang="en-NZ" u="sng" dirty="0"/>
              <a:t>prioritised</a:t>
            </a:r>
            <a:r>
              <a:rPr lang="en-NZ" dirty="0"/>
              <a:t> ethnicity</a:t>
            </a:r>
          </a:p>
          <a:p>
            <a:r>
              <a:rPr lang="en-NZ" dirty="0"/>
              <a:t>Population estimates obtained from Statistics New Zealand</a:t>
            </a:r>
          </a:p>
        </p:txBody>
      </p:sp>
    </p:spTree>
    <p:extLst>
      <p:ext uri="{BB962C8B-B14F-4D97-AF65-F5344CB8AC3E}">
        <p14:creationId xmlns:p14="http://schemas.microsoft.com/office/powerpoint/2010/main" val="144267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3FED-12C3-4C45-9212-6D756DDD8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3600" b="1" dirty="0">
                <a:latin typeface="+mn-lt"/>
              </a:rPr>
              <a:t>Dataset characteristics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9CB6B-46EC-F825-556E-77D3FE2699E0}"/>
              </a:ext>
            </a:extLst>
          </p:cNvPr>
          <p:cNvSpPr txBox="1"/>
          <p:nvPr/>
        </p:nvSpPr>
        <p:spPr>
          <a:xfrm>
            <a:off x="625684" y="1439110"/>
            <a:ext cx="3374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b="1" dirty="0"/>
              <a:t>Total claims: 851,544 (9 years)</a:t>
            </a:r>
          </a:p>
          <a:p>
            <a:r>
              <a:rPr lang="en-NZ" sz="2000" b="1" dirty="0"/>
              <a:t>47.2% female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4083740-A6D9-EB7D-BF20-10695B16BB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063358"/>
              </p:ext>
            </p:extLst>
          </p:nvPr>
        </p:nvGraphicFramePr>
        <p:xfrm>
          <a:off x="2498725" y="1692275"/>
          <a:ext cx="7872413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6625777" imgH="4223166" progId="Prism9.Document">
                  <p:embed/>
                </p:oleObj>
              </mc:Choice>
              <mc:Fallback>
                <p:oleObj name="Prism 9" r:id="rId3" imgW="6625777" imgH="4223166" progId="Prism9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4083740-A6D9-EB7D-BF20-10695B16BB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8725" y="1692275"/>
                        <a:ext cx="7872413" cy="501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68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3FED-12C3-4C45-9212-6D756DDD8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3600" b="1" dirty="0">
                <a:latin typeface="+mn-lt"/>
              </a:rPr>
              <a:t>Dataset characteristics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9CB6B-46EC-F825-556E-77D3FE2699E0}"/>
              </a:ext>
            </a:extLst>
          </p:cNvPr>
          <p:cNvSpPr txBox="1"/>
          <p:nvPr/>
        </p:nvSpPr>
        <p:spPr>
          <a:xfrm>
            <a:off x="625684" y="1439110"/>
            <a:ext cx="3374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b="1" dirty="0"/>
              <a:t>Total claims: 851,544 (9 years)</a:t>
            </a:r>
          </a:p>
          <a:p>
            <a:r>
              <a:rPr lang="en-NZ" sz="2000" b="1" dirty="0"/>
              <a:t>47.2% female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4083740-A6D9-EB7D-BF20-10695B16BB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5112" y="1690688"/>
          <a:ext cx="7879482" cy="5019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6630459" imgH="4224967" progId="Prism9.Document">
                  <p:embed/>
                </p:oleObj>
              </mc:Choice>
              <mc:Fallback>
                <p:oleObj name="Prism 9" r:id="rId3" imgW="6630459" imgH="4224967" progId="Prism9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4083740-A6D9-EB7D-BF20-10695B16BB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5112" y="1690688"/>
                        <a:ext cx="7879482" cy="5019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025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C6FE832A-F054-9AC0-4D93-0FD7BA79AC17}"/>
              </a:ext>
            </a:extLst>
          </p:cNvPr>
          <p:cNvGrpSpPr/>
          <p:nvPr/>
        </p:nvGrpSpPr>
        <p:grpSpPr>
          <a:xfrm>
            <a:off x="349097" y="68368"/>
            <a:ext cx="6508903" cy="6858000"/>
            <a:chOff x="3083758" y="0"/>
            <a:chExt cx="6508903" cy="68580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6764AC6-D173-43FA-0B6E-DF6B1FD8B6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65" r="22033"/>
            <a:stretch/>
          </p:blipFill>
          <p:spPr bwMode="auto">
            <a:xfrm>
              <a:off x="4695155" y="0"/>
              <a:ext cx="280169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71F2EE62-6A2E-3D0B-BD17-F22DCCC9C959}"/>
                </a:ext>
              </a:extLst>
            </p:cNvPr>
            <p:cNvGrpSpPr/>
            <p:nvPr/>
          </p:nvGrpSpPr>
          <p:grpSpPr>
            <a:xfrm>
              <a:off x="3083758" y="427988"/>
              <a:ext cx="6508903" cy="6144659"/>
              <a:chOff x="3083758" y="427988"/>
              <a:chExt cx="6508903" cy="6144659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1420EA-5CA4-CFC2-9C46-5E6CE4BEC1D3}"/>
                  </a:ext>
                </a:extLst>
              </p:cNvPr>
              <p:cNvSpPr txBox="1"/>
              <p:nvPr/>
            </p:nvSpPr>
            <p:spPr>
              <a:xfrm>
                <a:off x="6939185" y="470019"/>
                <a:ext cx="2167838" cy="369332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NZ" dirty="0"/>
                  <a:t>Skull/face: 4000/y (4%)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BC294E-63E2-32D4-A121-498B78A373AA}"/>
                  </a:ext>
                </a:extLst>
              </p:cNvPr>
              <p:cNvSpPr txBox="1"/>
              <p:nvPr/>
            </p:nvSpPr>
            <p:spPr>
              <a:xfrm>
                <a:off x="6979631" y="1606660"/>
                <a:ext cx="2385268" cy="369332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NZ" dirty="0"/>
                  <a:t>Upper arm: 9500/y (10%)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172988-2F6C-F598-F1F6-8987D45FC94C}"/>
                  </a:ext>
                </a:extLst>
              </p:cNvPr>
              <p:cNvSpPr txBox="1"/>
              <p:nvPr/>
            </p:nvSpPr>
            <p:spPr>
              <a:xfrm>
                <a:off x="7255226" y="2631270"/>
                <a:ext cx="2337435" cy="369332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NZ" dirty="0"/>
                  <a:t>Forearm: 17,500/y (19%)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707193-260E-9BFD-12D1-02B781DC40EB}"/>
                  </a:ext>
                </a:extLst>
              </p:cNvPr>
              <p:cNvSpPr txBox="1"/>
              <p:nvPr/>
            </p:nvSpPr>
            <p:spPr>
              <a:xfrm>
                <a:off x="3407546" y="1411775"/>
                <a:ext cx="1678276" cy="369332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NZ" dirty="0"/>
                  <a:t>Ribs: 7500/y (8%)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D350AD-38E8-E0DD-6876-1640DB6EB3B9}"/>
                  </a:ext>
                </a:extLst>
              </p:cNvPr>
              <p:cNvSpPr txBox="1"/>
              <p:nvPr/>
            </p:nvSpPr>
            <p:spPr>
              <a:xfrm>
                <a:off x="3083758" y="2209577"/>
                <a:ext cx="2182200" cy="369332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NZ" dirty="0"/>
                  <a:t>Vertebrae: 1600/y (2%)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DC6B9B-6EC1-4B59-36C7-34812827A0B5}"/>
                  </a:ext>
                </a:extLst>
              </p:cNvPr>
              <p:cNvSpPr txBox="1"/>
              <p:nvPr/>
            </p:nvSpPr>
            <p:spPr>
              <a:xfrm>
                <a:off x="3200451" y="3025491"/>
                <a:ext cx="1782732" cy="369332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NZ" dirty="0"/>
                  <a:t>Pelvis: 1500/y (2%)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6B0679-2D47-0EAA-823A-71ECE501B27A}"/>
                  </a:ext>
                </a:extLst>
              </p:cNvPr>
              <p:cNvSpPr txBox="1"/>
              <p:nvPr/>
            </p:nvSpPr>
            <p:spPr>
              <a:xfrm>
                <a:off x="7255226" y="3496388"/>
                <a:ext cx="2133597" cy="369332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NZ" dirty="0"/>
                  <a:t>Hands: 21,000/y (23%)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FBB040-F7C5-08CA-38D6-84EA7D841E9B}"/>
                  </a:ext>
                </a:extLst>
              </p:cNvPr>
              <p:cNvSpPr txBox="1"/>
              <p:nvPr/>
            </p:nvSpPr>
            <p:spPr>
              <a:xfrm>
                <a:off x="6939185" y="6203315"/>
                <a:ext cx="1954253" cy="369332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NZ" dirty="0"/>
                  <a:t>Feet: 15,000/y (16%)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5888F8-F849-0E43-DEBE-1C870DE743A8}"/>
                  </a:ext>
                </a:extLst>
              </p:cNvPr>
              <p:cNvSpPr txBox="1"/>
              <p:nvPr/>
            </p:nvSpPr>
            <p:spPr>
              <a:xfrm>
                <a:off x="3314318" y="3918656"/>
                <a:ext cx="1572546" cy="369332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NZ" dirty="0"/>
                  <a:t>Hip: 3000/y (3%)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C30F81-4E78-5A93-1C41-63FB4A382239}"/>
                  </a:ext>
                </a:extLst>
              </p:cNvPr>
              <p:cNvSpPr txBox="1"/>
              <p:nvPr/>
            </p:nvSpPr>
            <p:spPr>
              <a:xfrm>
                <a:off x="6887331" y="5153531"/>
                <a:ext cx="2452851" cy="369332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NZ" dirty="0"/>
                  <a:t>Lower leg: 12,000/y (12%)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AF1411F-4D36-049E-5D8E-17B06259224F}"/>
                  </a:ext>
                </a:extLst>
              </p:cNvPr>
              <p:cNvCxnSpPr>
                <a:stCxn id="4" idx="1"/>
              </p:cNvCxnSpPr>
              <p:nvPr/>
            </p:nvCxnSpPr>
            <p:spPr>
              <a:xfrm flipH="1" flipV="1">
                <a:off x="6281159" y="427988"/>
                <a:ext cx="658026" cy="2266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A166A57-E8BB-989B-BD0B-F577F70DCF4E}"/>
                  </a:ext>
                </a:extLst>
              </p:cNvPr>
              <p:cNvCxnSpPr>
                <a:stCxn id="5" idx="1"/>
              </p:cNvCxnSpPr>
              <p:nvPr/>
            </p:nvCxnSpPr>
            <p:spPr>
              <a:xfrm flipH="1" flipV="1">
                <a:off x="6759723" y="1781107"/>
                <a:ext cx="219908" cy="102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33CACDF-1CEA-A3B6-510B-62F32A1D8FEF}"/>
                  </a:ext>
                </a:extLst>
              </p:cNvPr>
              <p:cNvCxnSpPr/>
              <p:nvPr/>
            </p:nvCxnSpPr>
            <p:spPr>
              <a:xfrm flipH="1">
                <a:off x="6939185" y="2815936"/>
                <a:ext cx="316041" cy="3109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50B74D6-C1A8-7D5E-B39B-058AE9E8B59C}"/>
                  </a:ext>
                </a:extLst>
              </p:cNvPr>
              <p:cNvCxnSpPr>
                <a:stCxn id="10" idx="1"/>
              </p:cNvCxnSpPr>
              <p:nvPr/>
            </p:nvCxnSpPr>
            <p:spPr>
              <a:xfrm flipH="1">
                <a:off x="6979631" y="3681054"/>
                <a:ext cx="2755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5498101-E901-3C4E-109E-F50D088EA042}"/>
                  </a:ext>
                </a:extLst>
              </p:cNvPr>
              <p:cNvCxnSpPr>
                <a:stCxn id="13" idx="1"/>
              </p:cNvCxnSpPr>
              <p:nvPr/>
            </p:nvCxnSpPr>
            <p:spPr>
              <a:xfrm flipH="1">
                <a:off x="6392254" y="5338197"/>
                <a:ext cx="49507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83F7199-1B0F-B184-F40D-B72E0C68981A}"/>
                  </a:ext>
                </a:extLst>
              </p:cNvPr>
              <p:cNvCxnSpPr>
                <a:stCxn id="11" idx="1"/>
              </p:cNvCxnSpPr>
              <p:nvPr/>
            </p:nvCxnSpPr>
            <p:spPr>
              <a:xfrm flipH="1">
                <a:off x="6392254" y="6387981"/>
                <a:ext cx="546931" cy="982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BC861DE-96B3-11BD-835F-D1F2F7973B0B}"/>
                  </a:ext>
                </a:extLst>
              </p:cNvPr>
              <p:cNvCxnSpPr/>
              <p:nvPr/>
            </p:nvCxnSpPr>
            <p:spPr>
              <a:xfrm>
                <a:off x="5081347" y="1596441"/>
                <a:ext cx="669973" cy="1127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CA6CE6A-E553-066D-2152-BAA4EB0BFD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5134" y="2393114"/>
                <a:ext cx="810866" cy="329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C0E2AE1-E2D4-49D6-1F38-400382F3D713}"/>
                  </a:ext>
                </a:extLst>
              </p:cNvPr>
              <p:cNvCxnSpPr>
                <a:cxnSpLocks/>
                <a:stCxn id="9" idx="3"/>
              </p:cNvCxnSpPr>
              <p:nvPr/>
            </p:nvCxnSpPr>
            <p:spPr>
              <a:xfrm flipV="1">
                <a:off x="4983183" y="2871967"/>
                <a:ext cx="740189" cy="338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Straight Connector 1024">
                <a:extLst>
                  <a:ext uri="{FF2B5EF4-FFF2-40B4-BE49-F238E27FC236}">
                    <a16:creationId xmlns:a16="http://schemas.microsoft.com/office/drawing/2014/main" id="{7A20E30B-6076-E058-52F7-1132A6466BD1}"/>
                  </a:ext>
                </a:extLst>
              </p:cNvPr>
              <p:cNvCxnSpPr>
                <a:cxnSpLocks/>
                <a:stCxn id="12" idx="3"/>
              </p:cNvCxnSpPr>
              <p:nvPr/>
            </p:nvCxnSpPr>
            <p:spPr>
              <a:xfrm flipV="1">
                <a:off x="4886864" y="3305600"/>
                <a:ext cx="758188" cy="7977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2" name="TextBox 1061">
            <a:extLst>
              <a:ext uri="{FF2B5EF4-FFF2-40B4-BE49-F238E27FC236}">
                <a16:creationId xmlns:a16="http://schemas.microsoft.com/office/drawing/2014/main" id="{41973199-F10F-A206-0CBB-A9BAB7A856D8}"/>
              </a:ext>
            </a:extLst>
          </p:cNvPr>
          <p:cNvSpPr txBox="1"/>
          <p:nvPr/>
        </p:nvSpPr>
        <p:spPr>
          <a:xfrm>
            <a:off x="314853" y="225878"/>
            <a:ext cx="2493082" cy="70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/>
              <a:t>Fracture distribution ALL ages</a:t>
            </a:r>
          </a:p>
        </p:txBody>
      </p: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19D15198-2529-5A83-1B55-0212B0F57F40}"/>
              </a:ext>
            </a:extLst>
          </p:cNvPr>
          <p:cNvGrpSpPr/>
          <p:nvPr/>
        </p:nvGrpSpPr>
        <p:grpSpPr>
          <a:xfrm>
            <a:off x="6824679" y="68368"/>
            <a:ext cx="5299716" cy="6858000"/>
            <a:chOff x="6824679" y="68368"/>
            <a:chExt cx="5299716" cy="6858000"/>
          </a:xfrm>
        </p:grpSpPr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F280C780-14CE-169E-B6EC-9EEB27922334}"/>
                </a:ext>
              </a:extLst>
            </p:cNvPr>
            <p:cNvGrpSpPr/>
            <p:nvPr/>
          </p:nvGrpSpPr>
          <p:grpSpPr>
            <a:xfrm>
              <a:off x="7389467" y="68368"/>
              <a:ext cx="4734928" cy="6858000"/>
              <a:chOff x="3863354" y="0"/>
              <a:chExt cx="4734928" cy="6858000"/>
            </a:xfrm>
          </p:grpSpPr>
          <p:pic>
            <p:nvPicPr>
              <p:cNvPr id="1030" name="Picture 2">
                <a:extLst>
                  <a:ext uri="{FF2B5EF4-FFF2-40B4-BE49-F238E27FC236}">
                    <a16:creationId xmlns:a16="http://schemas.microsoft.com/office/drawing/2014/main" id="{C0EC8CA6-D930-1C04-929F-E537D52B2A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65" r="22033"/>
              <a:stretch/>
            </p:blipFill>
            <p:spPr bwMode="auto">
              <a:xfrm>
                <a:off x="4695155" y="0"/>
                <a:ext cx="280169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31" name="Group 1030">
                <a:extLst>
                  <a:ext uri="{FF2B5EF4-FFF2-40B4-BE49-F238E27FC236}">
                    <a16:creationId xmlns:a16="http://schemas.microsoft.com/office/drawing/2014/main" id="{A39C193F-1646-B6E3-C35D-784CCAAE301D}"/>
                  </a:ext>
                </a:extLst>
              </p:cNvPr>
              <p:cNvGrpSpPr/>
              <p:nvPr/>
            </p:nvGrpSpPr>
            <p:grpSpPr>
              <a:xfrm>
                <a:off x="3863354" y="427988"/>
                <a:ext cx="4734928" cy="6144659"/>
                <a:chOff x="3863354" y="427988"/>
                <a:chExt cx="4734928" cy="6144659"/>
              </a:xfrm>
            </p:grpSpPr>
            <p:sp>
              <p:nvSpPr>
                <p:cNvPr id="1032" name="TextBox 1031">
                  <a:extLst>
                    <a:ext uri="{FF2B5EF4-FFF2-40B4-BE49-F238E27FC236}">
                      <a16:creationId xmlns:a16="http://schemas.microsoft.com/office/drawing/2014/main" id="{5E1AC6C5-D916-6D0F-1427-BE056E6C90B7}"/>
                    </a:ext>
                  </a:extLst>
                </p:cNvPr>
                <p:cNvSpPr txBox="1"/>
                <p:nvPr/>
              </p:nvSpPr>
              <p:spPr>
                <a:xfrm>
                  <a:off x="6939185" y="470019"/>
                  <a:ext cx="1348186" cy="369332"/>
                </a:xfrm>
                <a:prstGeom prst="rect">
                  <a:avLst/>
                </a:prstGeom>
                <a:noFill/>
              </p:spPr>
              <p:txBody>
                <a:bodyPr wrap="none" lIns="18000" rIns="18000" rtlCol="0">
                  <a:spAutoFit/>
                </a:bodyPr>
                <a:lstStyle/>
                <a:p>
                  <a:r>
                    <a:rPr lang="en-NZ" dirty="0"/>
                    <a:t>Skull/face: 3%</a:t>
                  </a:r>
                </a:p>
              </p:txBody>
            </p:sp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69A71AB1-BF7F-23D4-4105-E84C338A42C7}"/>
                    </a:ext>
                  </a:extLst>
                </p:cNvPr>
                <p:cNvSpPr txBox="1"/>
                <p:nvPr/>
              </p:nvSpPr>
              <p:spPr>
                <a:xfrm>
                  <a:off x="6979631" y="1606660"/>
                  <a:ext cx="1565616" cy="369332"/>
                </a:xfrm>
                <a:prstGeom prst="rect">
                  <a:avLst/>
                </a:prstGeom>
                <a:noFill/>
              </p:spPr>
              <p:txBody>
                <a:bodyPr wrap="none" lIns="18000" rIns="18000" rtlCol="0">
                  <a:spAutoFit/>
                </a:bodyPr>
                <a:lstStyle/>
                <a:p>
                  <a:r>
                    <a:rPr lang="en-NZ" dirty="0"/>
                    <a:t>Upper arm: 12%</a:t>
                  </a:r>
                </a:p>
              </p:txBody>
            </p:sp>
            <p:sp>
              <p:nvSpPr>
                <p:cNvPr id="1034" name="TextBox 1033">
                  <a:extLst>
                    <a:ext uri="{FF2B5EF4-FFF2-40B4-BE49-F238E27FC236}">
                      <a16:creationId xmlns:a16="http://schemas.microsoft.com/office/drawing/2014/main" id="{03DADCE8-1CB8-07C4-4D8E-D26D0B604BFA}"/>
                    </a:ext>
                  </a:extLst>
                </p:cNvPr>
                <p:cNvSpPr txBox="1"/>
                <p:nvPr/>
              </p:nvSpPr>
              <p:spPr>
                <a:xfrm>
                  <a:off x="7255226" y="2631270"/>
                  <a:ext cx="1343056" cy="369332"/>
                </a:xfrm>
                <a:prstGeom prst="rect">
                  <a:avLst/>
                </a:prstGeom>
                <a:noFill/>
              </p:spPr>
              <p:txBody>
                <a:bodyPr wrap="none" lIns="18000" rIns="18000" rtlCol="0">
                  <a:spAutoFit/>
                </a:bodyPr>
                <a:lstStyle/>
                <a:p>
                  <a:r>
                    <a:rPr lang="en-NZ" dirty="0"/>
                    <a:t>Forearm: 13%</a:t>
                  </a:r>
                </a:p>
              </p:txBody>
            </p:sp>
            <p:sp>
              <p:nvSpPr>
                <p:cNvPr id="1035" name="TextBox 1034">
                  <a:extLst>
                    <a:ext uri="{FF2B5EF4-FFF2-40B4-BE49-F238E27FC236}">
                      <a16:creationId xmlns:a16="http://schemas.microsoft.com/office/drawing/2014/main" id="{976ADC53-D67C-54D8-B6D8-E93B8FF776F4}"/>
                    </a:ext>
                  </a:extLst>
                </p:cNvPr>
                <p:cNvSpPr txBox="1"/>
                <p:nvPr/>
              </p:nvSpPr>
              <p:spPr>
                <a:xfrm>
                  <a:off x="4142056" y="1420654"/>
                  <a:ext cx="939291" cy="369332"/>
                </a:xfrm>
                <a:prstGeom prst="rect">
                  <a:avLst/>
                </a:prstGeom>
                <a:noFill/>
              </p:spPr>
              <p:txBody>
                <a:bodyPr wrap="none" lIns="18000" rIns="18000" rtlCol="0">
                  <a:spAutoFit/>
                </a:bodyPr>
                <a:lstStyle/>
                <a:p>
                  <a:r>
                    <a:rPr lang="en-NZ" dirty="0"/>
                    <a:t>Ribs: 14%</a:t>
                  </a:r>
                </a:p>
              </p:txBody>
            </p:sp>
            <p:sp>
              <p:nvSpPr>
                <p:cNvPr id="1036" name="TextBox 1035">
                  <a:extLst>
                    <a:ext uri="{FF2B5EF4-FFF2-40B4-BE49-F238E27FC236}">
                      <a16:creationId xmlns:a16="http://schemas.microsoft.com/office/drawing/2014/main" id="{7B725925-2602-5AE0-8098-51F0566B8D7A}"/>
                    </a:ext>
                  </a:extLst>
                </p:cNvPr>
                <p:cNvSpPr txBox="1"/>
                <p:nvPr/>
              </p:nvSpPr>
              <p:spPr>
                <a:xfrm>
                  <a:off x="3899710" y="2023782"/>
                  <a:ext cx="1362548" cy="369332"/>
                </a:xfrm>
                <a:prstGeom prst="rect">
                  <a:avLst/>
                </a:prstGeom>
                <a:noFill/>
              </p:spPr>
              <p:txBody>
                <a:bodyPr wrap="none" lIns="18000" rIns="18000" rtlCol="0">
                  <a:spAutoFit/>
                </a:bodyPr>
                <a:lstStyle/>
                <a:p>
                  <a:r>
                    <a:rPr lang="en-NZ" dirty="0"/>
                    <a:t>Vertebrae: 5%</a:t>
                  </a:r>
                </a:p>
              </p:txBody>
            </p:sp>
            <p:sp>
              <p:nvSpPr>
                <p:cNvPr id="1037" name="TextBox 1036">
                  <a:extLst>
                    <a:ext uri="{FF2B5EF4-FFF2-40B4-BE49-F238E27FC236}">
                      <a16:creationId xmlns:a16="http://schemas.microsoft.com/office/drawing/2014/main" id="{516418F0-37ED-E9EB-0C03-FBBEC6CC916C}"/>
                    </a:ext>
                  </a:extLst>
                </p:cNvPr>
                <p:cNvSpPr txBox="1"/>
                <p:nvPr/>
              </p:nvSpPr>
              <p:spPr>
                <a:xfrm>
                  <a:off x="3863354" y="2709027"/>
                  <a:ext cx="963080" cy="369332"/>
                </a:xfrm>
                <a:prstGeom prst="rect">
                  <a:avLst/>
                </a:prstGeom>
                <a:noFill/>
              </p:spPr>
              <p:txBody>
                <a:bodyPr wrap="none" lIns="18000" rIns="18000" rtlCol="0">
                  <a:spAutoFit/>
                </a:bodyPr>
                <a:lstStyle/>
                <a:p>
                  <a:r>
                    <a:rPr lang="en-NZ" dirty="0"/>
                    <a:t>Pelvis: 7%</a:t>
                  </a:r>
                </a:p>
              </p:txBody>
            </p:sp>
            <p:sp>
              <p:nvSpPr>
                <p:cNvPr id="1038" name="TextBox 1037">
                  <a:extLst>
                    <a:ext uri="{FF2B5EF4-FFF2-40B4-BE49-F238E27FC236}">
                      <a16:creationId xmlns:a16="http://schemas.microsoft.com/office/drawing/2014/main" id="{F26655BA-BFBD-8551-6DEB-A0DF6069461E}"/>
                    </a:ext>
                  </a:extLst>
                </p:cNvPr>
                <p:cNvSpPr txBox="1"/>
                <p:nvPr/>
              </p:nvSpPr>
              <p:spPr>
                <a:xfrm>
                  <a:off x="7255226" y="3496388"/>
                  <a:ext cx="1022199" cy="369332"/>
                </a:xfrm>
                <a:prstGeom prst="rect">
                  <a:avLst/>
                </a:prstGeom>
                <a:noFill/>
              </p:spPr>
              <p:txBody>
                <a:bodyPr wrap="none" lIns="18000" rIns="18000" rtlCol="0">
                  <a:spAutoFit/>
                </a:bodyPr>
                <a:lstStyle/>
                <a:p>
                  <a:r>
                    <a:rPr lang="en-NZ" dirty="0"/>
                    <a:t>Hands: 6%</a:t>
                  </a:r>
                </a:p>
              </p:txBody>
            </p:sp>
            <p:sp>
              <p:nvSpPr>
                <p:cNvPr id="1039" name="TextBox 1038">
                  <a:extLst>
                    <a:ext uri="{FF2B5EF4-FFF2-40B4-BE49-F238E27FC236}">
                      <a16:creationId xmlns:a16="http://schemas.microsoft.com/office/drawing/2014/main" id="{36DBCB6F-918C-AAE4-877C-96AF5B9F1DA4}"/>
                    </a:ext>
                  </a:extLst>
                </p:cNvPr>
                <p:cNvSpPr txBox="1"/>
                <p:nvPr/>
              </p:nvSpPr>
              <p:spPr>
                <a:xfrm>
                  <a:off x="6939185" y="6203315"/>
                  <a:ext cx="842854" cy="369332"/>
                </a:xfrm>
                <a:prstGeom prst="rect">
                  <a:avLst/>
                </a:prstGeom>
                <a:noFill/>
              </p:spPr>
              <p:txBody>
                <a:bodyPr wrap="none" lIns="18000" rIns="18000" rtlCol="0">
                  <a:spAutoFit/>
                </a:bodyPr>
                <a:lstStyle/>
                <a:p>
                  <a:r>
                    <a:rPr lang="en-NZ" dirty="0"/>
                    <a:t>Feet: 5%</a:t>
                  </a:r>
                </a:p>
              </p:txBody>
            </p:sp>
            <p:sp>
              <p:nvSpPr>
                <p:cNvPr id="1040" name="TextBox 1039">
                  <a:extLst>
                    <a:ext uri="{FF2B5EF4-FFF2-40B4-BE49-F238E27FC236}">
                      <a16:creationId xmlns:a16="http://schemas.microsoft.com/office/drawing/2014/main" id="{7EF4973C-4F96-68B6-045D-4613910FD5DC}"/>
                    </a:ext>
                  </a:extLst>
                </p:cNvPr>
                <p:cNvSpPr txBox="1"/>
                <p:nvPr/>
              </p:nvSpPr>
              <p:spPr>
                <a:xfrm>
                  <a:off x="3876382" y="3514076"/>
                  <a:ext cx="869913" cy="369332"/>
                </a:xfrm>
                <a:prstGeom prst="rect">
                  <a:avLst/>
                </a:prstGeom>
                <a:noFill/>
              </p:spPr>
              <p:txBody>
                <a:bodyPr wrap="none" lIns="18000" rIns="18000" rtlCol="0">
                  <a:spAutoFit/>
                </a:bodyPr>
                <a:lstStyle/>
                <a:p>
                  <a:r>
                    <a:rPr lang="en-NZ" dirty="0"/>
                    <a:t>Hip: 27%</a:t>
                  </a:r>
                </a:p>
              </p:txBody>
            </p:sp>
            <p:sp>
              <p:nvSpPr>
                <p:cNvPr id="1041" name="TextBox 1040">
                  <a:extLst>
                    <a:ext uri="{FF2B5EF4-FFF2-40B4-BE49-F238E27FC236}">
                      <a16:creationId xmlns:a16="http://schemas.microsoft.com/office/drawing/2014/main" id="{CAB66576-BC69-83DA-9C5A-FAAB211B5827}"/>
                    </a:ext>
                  </a:extLst>
                </p:cNvPr>
                <p:cNvSpPr txBox="1"/>
                <p:nvPr/>
              </p:nvSpPr>
              <p:spPr>
                <a:xfrm>
                  <a:off x="6887331" y="5153531"/>
                  <a:ext cx="1341452" cy="369332"/>
                </a:xfrm>
                <a:prstGeom prst="rect">
                  <a:avLst/>
                </a:prstGeom>
                <a:noFill/>
              </p:spPr>
              <p:txBody>
                <a:bodyPr wrap="none" lIns="18000" rIns="18000" rtlCol="0">
                  <a:spAutoFit/>
                </a:bodyPr>
                <a:lstStyle/>
                <a:p>
                  <a:r>
                    <a:rPr lang="en-NZ" dirty="0"/>
                    <a:t>Lower leg: 7%</a:t>
                  </a:r>
                </a:p>
              </p:txBody>
            </p:sp>
            <p:cxnSp>
              <p:nvCxnSpPr>
                <p:cNvPr id="1042" name="Straight Connector 1041">
                  <a:extLst>
                    <a:ext uri="{FF2B5EF4-FFF2-40B4-BE49-F238E27FC236}">
                      <a16:creationId xmlns:a16="http://schemas.microsoft.com/office/drawing/2014/main" id="{AED61462-4059-97F7-8E33-2AA34BE1A244}"/>
                    </a:ext>
                  </a:extLst>
                </p:cNvPr>
                <p:cNvCxnSpPr>
                  <a:stCxn id="1032" idx="1"/>
                </p:cNvCxnSpPr>
                <p:nvPr/>
              </p:nvCxnSpPr>
              <p:spPr>
                <a:xfrm flipH="1" flipV="1">
                  <a:off x="6281159" y="427988"/>
                  <a:ext cx="658026" cy="22669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Straight Connector 1042">
                  <a:extLst>
                    <a:ext uri="{FF2B5EF4-FFF2-40B4-BE49-F238E27FC236}">
                      <a16:creationId xmlns:a16="http://schemas.microsoft.com/office/drawing/2014/main" id="{74B88E86-CA37-7FAC-BD3C-4EB00E005663}"/>
                    </a:ext>
                  </a:extLst>
                </p:cNvPr>
                <p:cNvCxnSpPr>
                  <a:stCxn id="1033" idx="1"/>
                </p:cNvCxnSpPr>
                <p:nvPr/>
              </p:nvCxnSpPr>
              <p:spPr>
                <a:xfrm flipH="1" flipV="1">
                  <a:off x="6759723" y="1781107"/>
                  <a:ext cx="219908" cy="1021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4" name="Straight Connector 1043">
                  <a:extLst>
                    <a:ext uri="{FF2B5EF4-FFF2-40B4-BE49-F238E27FC236}">
                      <a16:creationId xmlns:a16="http://schemas.microsoft.com/office/drawing/2014/main" id="{22A3E05B-03C8-5BDB-6923-C858E19CD232}"/>
                    </a:ext>
                  </a:extLst>
                </p:cNvPr>
                <p:cNvCxnSpPr/>
                <p:nvPr/>
              </p:nvCxnSpPr>
              <p:spPr>
                <a:xfrm flipH="1">
                  <a:off x="6939185" y="2815936"/>
                  <a:ext cx="316041" cy="31094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>
                  <a:extLst>
                    <a:ext uri="{FF2B5EF4-FFF2-40B4-BE49-F238E27FC236}">
                      <a16:creationId xmlns:a16="http://schemas.microsoft.com/office/drawing/2014/main" id="{48DA90E3-059D-F7BE-7155-56B3A5399E35}"/>
                    </a:ext>
                  </a:extLst>
                </p:cNvPr>
                <p:cNvCxnSpPr>
                  <a:stCxn id="1038" idx="1"/>
                </p:cNvCxnSpPr>
                <p:nvPr/>
              </p:nvCxnSpPr>
              <p:spPr>
                <a:xfrm flipH="1">
                  <a:off x="6979631" y="3681054"/>
                  <a:ext cx="27559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6" name="Straight Connector 1045">
                  <a:extLst>
                    <a:ext uri="{FF2B5EF4-FFF2-40B4-BE49-F238E27FC236}">
                      <a16:creationId xmlns:a16="http://schemas.microsoft.com/office/drawing/2014/main" id="{9A7F232B-5647-8B15-21F0-81EF3AC4D9D8}"/>
                    </a:ext>
                  </a:extLst>
                </p:cNvPr>
                <p:cNvCxnSpPr>
                  <a:stCxn id="1041" idx="1"/>
                </p:cNvCxnSpPr>
                <p:nvPr/>
              </p:nvCxnSpPr>
              <p:spPr>
                <a:xfrm flipH="1">
                  <a:off x="6392254" y="5338197"/>
                  <a:ext cx="49507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Straight Connector 1046">
                  <a:extLst>
                    <a:ext uri="{FF2B5EF4-FFF2-40B4-BE49-F238E27FC236}">
                      <a16:creationId xmlns:a16="http://schemas.microsoft.com/office/drawing/2014/main" id="{98190E37-7D12-4569-0F20-8B4235F582EA}"/>
                    </a:ext>
                  </a:extLst>
                </p:cNvPr>
                <p:cNvCxnSpPr>
                  <a:stCxn id="1039" idx="1"/>
                </p:cNvCxnSpPr>
                <p:nvPr/>
              </p:nvCxnSpPr>
              <p:spPr>
                <a:xfrm flipH="1">
                  <a:off x="6392254" y="6387981"/>
                  <a:ext cx="546931" cy="9827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8" name="Straight Connector 1047">
                  <a:extLst>
                    <a:ext uri="{FF2B5EF4-FFF2-40B4-BE49-F238E27FC236}">
                      <a16:creationId xmlns:a16="http://schemas.microsoft.com/office/drawing/2014/main" id="{4F4B9B71-B0A0-BDC3-0766-3B1F461B707C}"/>
                    </a:ext>
                  </a:extLst>
                </p:cNvPr>
                <p:cNvCxnSpPr/>
                <p:nvPr/>
              </p:nvCxnSpPr>
              <p:spPr>
                <a:xfrm>
                  <a:off x="5081347" y="1596441"/>
                  <a:ext cx="669973" cy="11271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Straight Connector 1048">
                  <a:extLst>
                    <a:ext uri="{FF2B5EF4-FFF2-40B4-BE49-F238E27FC236}">
                      <a16:creationId xmlns:a16="http://schemas.microsoft.com/office/drawing/2014/main" id="{83BD7C4C-6216-3105-8D0E-D88F930204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84290" y="2208448"/>
                  <a:ext cx="811710" cy="2176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0" name="Straight Connector 1049">
                  <a:extLst>
                    <a:ext uri="{FF2B5EF4-FFF2-40B4-BE49-F238E27FC236}">
                      <a16:creationId xmlns:a16="http://schemas.microsoft.com/office/drawing/2014/main" id="{C8372AFD-A2F8-F6DB-2E98-63B8C62ADE91}"/>
                    </a:ext>
                  </a:extLst>
                </p:cNvPr>
                <p:cNvCxnSpPr>
                  <a:cxnSpLocks/>
                  <a:stCxn id="1037" idx="3"/>
                </p:cNvCxnSpPr>
                <p:nvPr/>
              </p:nvCxnSpPr>
              <p:spPr>
                <a:xfrm>
                  <a:off x="4826434" y="2893693"/>
                  <a:ext cx="92488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Straight Connector 1050">
                  <a:extLst>
                    <a:ext uri="{FF2B5EF4-FFF2-40B4-BE49-F238E27FC236}">
                      <a16:creationId xmlns:a16="http://schemas.microsoft.com/office/drawing/2014/main" id="{C6393DEF-6AE5-467E-E99C-8897A146BC99}"/>
                    </a:ext>
                  </a:extLst>
                </p:cNvPr>
                <p:cNvCxnSpPr>
                  <a:cxnSpLocks/>
                  <a:stCxn id="1040" idx="3"/>
                </p:cNvCxnSpPr>
                <p:nvPr/>
              </p:nvCxnSpPr>
              <p:spPr>
                <a:xfrm flipV="1">
                  <a:off x="4746295" y="3305600"/>
                  <a:ext cx="927676" cy="3931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63" name="TextBox 1062">
              <a:extLst>
                <a:ext uri="{FF2B5EF4-FFF2-40B4-BE49-F238E27FC236}">
                  <a16:creationId xmlns:a16="http://schemas.microsoft.com/office/drawing/2014/main" id="{7938FAD6-9353-6DE0-EFB0-1E3303494698}"/>
                </a:ext>
              </a:extLst>
            </p:cNvPr>
            <p:cNvSpPr txBox="1"/>
            <p:nvPr/>
          </p:nvSpPr>
          <p:spPr>
            <a:xfrm>
              <a:off x="6824679" y="225878"/>
              <a:ext cx="2493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000" b="1" dirty="0"/>
                <a:t>Aged 80+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527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CBC1-25D2-45BC-8239-5AE318C9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3600" b="1" dirty="0">
                <a:latin typeface="+mn-lt"/>
              </a:rPr>
              <a:t>Fracture incidence peaks in adolescence and the elderly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BFD060-CF8A-4135-AEF1-8890EEAAE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74" b="80636"/>
          <a:stretch/>
        </p:blipFill>
        <p:spPr>
          <a:xfrm>
            <a:off x="5006898" y="5604494"/>
            <a:ext cx="1820461" cy="1054655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F72160B-D267-E592-03D1-9913BA857B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567128"/>
              </p:ext>
            </p:extLst>
          </p:nvPr>
        </p:nvGraphicFramePr>
        <p:xfrm>
          <a:off x="561161" y="1917433"/>
          <a:ext cx="5292725" cy="319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5293275" imgH="3192766" progId="Prism9.Document">
                  <p:embed/>
                </p:oleObj>
              </mc:Choice>
              <mc:Fallback>
                <p:oleObj name="Prism 9" r:id="rId3" imgW="5293275" imgH="3192766" progId="Prism9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F72160B-D267-E592-03D1-9913BA857B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161" y="1917433"/>
                        <a:ext cx="5292725" cy="319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9559B90-8B9C-A704-1F3C-2F37FDFFC7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691012"/>
              </p:ext>
            </p:extLst>
          </p:nvPr>
        </p:nvGraphicFramePr>
        <p:xfrm>
          <a:off x="6218476" y="1917432"/>
          <a:ext cx="5219700" cy="319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5220167" imgH="3192766" progId="Prism9.Document">
                  <p:embed/>
                </p:oleObj>
              </mc:Choice>
              <mc:Fallback>
                <p:oleObj name="Prism 9" r:id="rId5" imgW="5220167" imgH="3192766" progId="Prism9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9559B90-8B9C-A704-1F3C-2F37FDFFC7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18476" y="1917432"/>
                        <a:ext cx="5219700" cy="319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062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5DD9-F86D-4D9C-93FA-CA6DCAE0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918"/>
            <a:ext cx="10515600" cy="1039215"/>
          </a:xfrm>
        </p:spPr>
        <p:txBody>
          <a:bodyPr>
            <a:normAutofit/>
          </a:bodyPr>
          <a:lstStyle/>
          <a:p>
            <a:pPr algn="ctr"/>
            <a:r>
              <a:rPr lang="en-NZ" sz="3600" b="1" dirty="0">
                <a:latin typeface="+mn-lt"/>
              </a:rPr>
              <a:t>Age-related trends depend on fracture site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34E0AEC-EC2B-47E9-D08E-25C0B0E7C4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926318"/>
              </p:ext>
            </p:extLst>
          </p:nvPr>
        </p:nvGraphicFramePr>
        <p:xfrm>
          <a:off x="280739" y="1294915"/>
          <a:ext cx="2872746" cy="2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3311448" imgH="2945700" progId="Prism9.Document">
                  <p:embed/>
                </p:oleObj>
              </mc:Choice>
              <mc:Fallback>
                <p:oleObj name="Prism 9" r:id="rId2" imgW="3311448" imgH="2945700" progId="Prism9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34E0AEC-EC2B-47E9-D08E-25C0B0E7C4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0739" y="1294915"/>
                        <a:ext cx="2872746" cy="25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4E87E24-03E6-6A5C-D5EB-5DB4C0E9E7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561209"/>
              </p:ext>
            </p:extLst>
          </p:nvPr>
        </p:nvGraphicFramePr>
        <p:xfrm>
          <a:off x="3268663" y="1295400"/>
          <a:ext cx="2647950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3052150" imgH="2945700" progId="Prism9.Document">
                  <p:embed/>
                </p:oleObj>
              </mc:Choice>
              <mc:Fallback>
                <p:oleObj name="Prism 9" r:id="rId4" imgW="3052150" imgH="2945700" progId="Prism9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4E87E24-03E6-6A5C-D5EB-5DB4C0E9E7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68663" y="1295400"/>
                        <a:ext cx="2647950" cy="255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A6146D2-CF11-87AC-E5AD-0605A2A86A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863128"/>
              </p:ext>
            </p:extLst>
          </p:nvPr>
        </p:nvGraphicFramePr>
        <p:xfrm>
          <a:off x="232320" y="3909575"/>
          <a:ext cx="2864483" cy="2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6" imgW="3302084" imgH="2945700" progId="Prism9.Document">
                  <p:embed/>
                </p:oleObj>
              </mc:Choice>
              <mc:Fallback>
                <p:oleObj name="Prism 9" r:id="rId6" imgW="3302084" imgH="2945700" progId="Prism9.Document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A6146D2-CF11-87AC-E5AD-0605A2A86A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2320" y="3909575"/>
                        <a:ext cx="2864483" cy="25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B1E28E4-3B3E-5341-EC0E-1E3DE2F961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717767"/>
              </p:ext>
            </p:extLst>
          </p:nvPr>
        </p:nvGraphicFramePr>
        <p:xfrm>
          <a:off x="3322638" y="3851275"/>
          <a:ext cx="2581275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8" imgW="2975801" imgH="2945700" progId="Prism9.Document">
                  <p:embed/>
                </p:oleObj>
              </mc:Choice>
              <mc:Fallback>
                <p:oleObj name="Prism 9" r:id="rId8" imgW="2975801" imgH="2945700" progId="Prism9.Document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B1E28E4-3B3E-5341-EC0E-1E3DE2F961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22638" y="3851275"/>
                        <a:ext cx="2581275" cy="255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27E86DC0-2FEA-44C6-8E47-D2E137B9F6D1}"/>
              </a:ext>
            </a:extLst>
          </p:cNvPr>
          <p:cNvSpPr/>
          <p:nvPr/>
        </p:nvSpPr>
        <p:spPr>
          <a:xfrm>
            <a:off x="268473" y="1129021"/>
            <a:ext cx="5859050" cy="542669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E406F30-19F7-8CC1-B086-8881B645C8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352294"/>
              </p:ext>
            </p:extLst>
          </p:nvPr>
        </p:nvGraphicFramePr>
        <p:xfrm>
          <a:off x="6230270" y="1294915"/>
          <a:ext cx="2648270" cy="2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10" imgW="3052150" imgH="2947141" progId="Prism9.Document">
                  <p:embed/>
                </p:oleObj>
              </mc:Choice>
              <mc:Fallback>
                <p:oleObj name="Prism 9" r:id="rId10" imgW="3052150" imgH="2947141" progId="Prism9.Document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9E406F30-19F7-8CC1-B086-8881B645C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30270" y="1294915"/>
                        <a:ext cx="2648270" cy="25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7F1C8B0-6E4A-38E3-A1BF-CF3317E2B6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813438"/>
              </p:ext>
            </p:extLst>
          </p:nvPr>
        </p:nvGraphicFramePr>
        <p:xfrm>
          <a:off x="9127713" y="1302975"/>
          <a:ext cx="2582166" cy="2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12" imgW="2975801" imgH="2945700" progId="Prism9.Document">
                  <p:embed/>
                </p:oleObj>
              </mc:Choice>
              <mc:Fallback>
                <p:oleObj name="Prism 9" r:id="rId12" imgW="2975801" imgH="2945700" progId="Prism9.Document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7F1C8B0-6E4A-38E3-A1BF-CF3317E2B6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127713" y="1302975"/>
                        <a:ext cx="2582166" cy="25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1E07B364-A0C0-5539-59C9-8EBE28ECE1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08782"/>
              </p:ext>
            </p:extLst>
          </p:nvPr>
        </p:nvGraphicFramePr>
        <p:xfrm>
          <a:off x="6292605" y="3842368"/>
          <a:ext cx="2582166" cy="2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14" imgW="2975801" imgH="2945700" progId="Prism9.Document">
                  <p:embed/>
                </p:oleObj>
              </mc:Choice>
              <mc:Fallback>
                <p:oleObj name="Prism 9" r:id="rId14" imgW="2975801" imgH="2945700" progId="Prism9.Document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1E07B364-A0C0-5539-59C9-8EBE28ECE1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292605" y="3842368"/>
                        <a:ext cx="2582166" cy="25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44E4274-96FA-2614-4762-6A582DA58F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866267"/>
              </p:ext>
            </p:extLst>
          </p:nvPr>
        </p:nvGraphicFramePr>
        <p:xfrm>
          <a:off x="9181688" y="3842368"/>
          <a:ext cx="2648270" cy="2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16" imgW="3052150" imgH="2945700" progId="Prism9.Document">
                  <p:embed/>
                </p:oleObj>
              </mc:Choice>
              <mc:Fallback>
                <p:oleObj name="Prism 9" r:id="rId16" imgW="3052150" imgH="2945700" progId="Prism9.Document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44E4274-96FA-2614-4762-6A582DA58F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181688" y="3842368"/>
                        <a:ext cx="2648270" cy="25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F60E83C-744E-415F-A319-499EF6459D0E}"/>
              </a:ext>
            </a:extLst>
          </p:cNvPr>
          <p:cNvSpPr/>
          <p:nvPr/>
        </p:nvSpPr>
        <p:spPr>
          <a:xfrm>
            <a:off x="6321340" y="1202077"/>
            <a:ext cx="2766779" cy="542669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B27D4F-4733-4229-AE6A-6EF6A71F63DC}"/>
              </a:ext>
            </a:extLst>
          </p:cNvPr>
          <p:cNvSpPr/>
          <p:nvPr/>
        </p:nvSpPr>
        <p:spPr>
          <a:xfrm>
            <a:off x="9172139" y="1202077"/>
            <a:ext cx="2766779" cy="255587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7622A-153E-4461-9D71-BCA76DB56F3F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77066" t="16676" b="65247"/>
          <a:stretch/>
        </p:blipFill>
        <p:spPr>
          <a:xfrm>
            <a:off x="10802869" y="1593698"/>
            <a:ext cx="1125603" cy="5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6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86BE-6EAE-4305-88AB-7301E8F69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Ethnicity distribution is similar to the NZ population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C0A06F1-A749-4657-A4B9-0767C9915F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6113" y="1685925"/>
          <a:ext cx="7769225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7354692" imgH="4552796" progId="Prism9.Document">
                  <p:embed/>
                </p:oleObj>
              </mc:Choice>
              <mc:Fallback>
                <p:oleObj name="Prism 9" r:id="rId3" imgW="7354692" imgH="4552796" progId="Prism9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C0A06F1-A749-4657-A4B9-0767C9915F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6113" y="1685925"/>
                        <a:ext cx="7769225" cy="481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BD7A1DC-2668-4DE6-A627-0AE5425912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81963" y="1557338"/>
          <a:ext cx="2333625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2012438" imgH="2482885" progId="Prism9.Document">
                  <p:embed/>
                </p:oleObj>
              </mc:Choice>
              <mc:Fallback>
                <p:oleObj name="Prism 9" r:id="rId5" imgW="2012438" imgH="2482885" progId="Prism9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BD7A1DC-2668-4DE6-A627-0AE5425912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81963" y="1557338"/>
                        <a:ext cx="2333625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0E159C5-8A35-4529-BD30-0A1789BA1E2C}"/>
              </a:ext>
            </a:extLst>
          </p:cNvPr>
          <p:cNvSpPr txBox="1"/>
          <p:nvPr/>
        </p:nvSpPr>
        <p:spPr>
          <a:xfrm>
            <a:off x="3990454" y="1732345"/>
            <a:ext cx="95250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N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00A367-2832-4558-B023-86C79D0DFD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225" t="26621" b="17661"/>
          <a:stretch/>
        </p:blipFill>
        <p:spPr>
          <a:xfrm>
            <a:off x="4532312" y="1961862"/>
            <a:ext cx="2160000" cy="15522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CAA02E-DA60-4A9A-8C2D-C3DEE11C326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225" t="83139"/>
          <a:stretch/>
        </p:blipFill>
        <p:spPr>
          <a:xfrm>
            <a:off x="4532311" y="3558202"/>
            <a:ext cx="2160000" cy="4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1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682</Words>
  <Application>Microsoft Office PowerPoint</Application>
  <PresentationFormat>Widescreen</PresentationFormat>
  <Paragraphs>112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Office Theme</vt:lpstr>
      <vt:lpstr>1_Office Theme</vt:lpstr>
      <vt:lpstr>2_Office Theme</vt:lpstr>
      <vt:lpstr>Prism 9</vt:lpstr>
      <vt:lpstr>GraphPad Prism 9 Project</vt:lpstr>
      <vt:lpstr>Epidemiology of fractures in different ethnic groups across the lifespan in New Zealand</vt:lpstr>
      <vt:lpstr>Rationale</vt:lpstr>
      <vt:lpstr>Methods</vt:lpstr>
      <vt:lpstr>Dataset characteristics</vt:lpstr>
      <vt:lpstr>Dataset characteristics</vt:lpstr>
      <vt:lpstr>PowerPoint Presentation</vt:lpstr>
      <vt:lpstr>Fracture incidence peaks in adolescence and the elderly</vt:lpstr>
      <vt:lpstr>Age-related trends depend on fracture site</vt:lpstr>
      <vt:lpstr>Ethnicity distribution is similar to the NZ population</vt:lpstr>
      <vt:lpstr>Europeans have higher fracture rates than other ethnicities All Fractures</vt:lpstr>
      <vt:lpstr>Europeans have higher fracture rates than other ethnicities</vt:lpstr>
      <vt:lpstr>Fractures in the elderly usually occur at home</vt:lpstr>
      <vt:lpstr>Summary</vt:lpstr>
      <vt:lpstr>Limitations and future directions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 Matthews</dc:creator>
  <cp:lastModifiedBy>Brya Matthews</cp:lastModifiedBy>
  <cp:revision>1</cp:revision>
  <dcterms:created xsi:type="dcterms:W3CDTF">2023-04-20T04:54:28Z</dcterms:created>
  <dcterms:modified xsi:type="dcterms:W3CDTF">2023-05-02T04:48:33Z</dcterms:modified>
</cp:coreProperties>
</file>