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16"/>
  </p:notesMasterIdLst>
  <p:sldIdLst>
    <p:sldId id="275" r:id="rId5"/>
    <p:sldId id="276" r:id="rId6"/>
    <p:sldId id="277" r:id="rId7"/>
    <p:sldId id="269" r:id="rId8"/>
    <p:sldId id="278" r:id="rId9"/>
    <p:sldId id="280" r:id="rId10"/>
    <p:sldId id="2444" r:id="rId11"/>
    <p:sldId id="2443" r:id="rId12"/>
    <p:sldId id="2445" r:id="rId13"/>
    <p:sldId id="279" r:id="rId14"/>
    <p:sldId id="2446" r:id="rId15"/>
  </p:sldIdLst>
  <p:sldSz cx="13439775" cy="7559675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C97D0C1-7017-43AA-8DE6-693F370D2981}">
          <p14:sldIdLst>
            <p14:sldId id="275"/>
            <p14:sldId id="276"/>
            <p14:sldId id="277"/>
            <p14:sldId id="269"/>
            <p14:sldId id="278"/>
            <p14:sldId id="280"/>
            <p14:sldId id="2444"/>
            <p14:sldId id="2443"/>
            <p14:sldId id="2445"/>
          </p14:sldIdLst>
        </p14:section>
        <p14:section name="Untitled Section" id="{22BD4922-F7E0-435D-83E9-3EDE4E8841D7}">
          <p14:sldIdLst>
            <p14:sldId id="279"/>
            <p14:sldId id="2446"/>
          </p14:sldIdLst>
        </p14:section>
        <p14:section name="Untitled Section" id="{C467A65E-C2AE-4C61-80F4-F3FA65DEDBC7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70941F1-D466-51B2-2757-527E499EEB63}" name="Campbell Clark" initials="CC" userId="S::Campbell.Clark@acc.co.nz::c1c793b3-1324-4b38-b21a-40d32781cf2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055D8E"/>
    <a:srgbClr val="0096DB"/>
    <a:srgbClr val="F7931D"/>
    <a:srgbClr val="FBF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F7D318-375B-4322-9F55-C2A626320EB9}" v="16" dt="2023-05-09T01:52:02.957"/>
    <p1510:client id="{519641F3-B3FD-4273-8B22-4470BB2F0CFB}" v="92" dt="2023-05-09T02:12:50.7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7" d="100"/>
          <a:sy n="117" d="100"/>
        </p:scale>
        <p:origin x="40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y Bray" userId="5f3164bd-4946-4ff0-8617-f8d51f808437" providerId="ADAL" clId="{519641F3-B3FD-4273-8B22-4470BB2F0CFB}"/>
    <pc:docChg chg="undo custSel addSld delSld modSld modSection">
      <pc:chgData name="Lucy Bray" userId="5f3164bd-4946-4ff0-8617-f8d51f808437" providerId="ADAL" clId="{519641F3-B3FD-4273-8B22-4470BB2F0CFB}" dt="2023-05-09T02:12:50.768" v="149"/>
      <pc:docMkLst>
        <pc:docMk/>
      </pc:docMkLst>
      <pc:sldChg chg="modSp del mod">
        <pc:chgData name="Lucy Bray" userId="5f3164bd-4946-4ff0-8617-f8d51f808437" providerId="ADAL" clId="{519641F3-B3FD-4273-8B22-4470BB2F0CFB}" dt="2023-05-09T00:04:38.379" v="63" actId="47"/>
        <pc:sldMkLst>
          <pc:docMk/>
          <pc:sldMk cId="4076316670" sldId="263"/>
        </pc:sldMkLst>
        <pc:spChg chg="mod">
          <ac:chgData name="Lucy Bray" userId="5f3164bd-4946-4ff0-8617-f8d51f808437" providerId="ADAL" clId="{519641F3-B3FD-4273-8B22-4470BB2F0CFB}" dt="2023-05-09T00:03:37.259" v="53" actId="113"/>
          <ac:spMkLst>
            <pc:docMk/>
            <pc:sldMk cId="4076316670" sldId="263"/>
            <ac:spMk id="3" creationId="{C3C1E33C-F38B-4E59-940F-07D9C026B6D2}"/>
          </ac:spMkLst>
        </pc:spChg>
      </pc:sldChg>
      <pc:sldChg chg="addSp delSp modSp mod">
        <pc:chgData name="Lucy Bray" userId="5f3164bd-4946-4ff0-8617-f8d51f808437" providerId="ADAL" clId="{519641F3-B3FD-4273-8B22-4470BB2F0CFB}" dt="2023-05-09T02:09:32.470" v="70"/>
        <pc:sldMkLst>
          <pc:docMk/>
          <pc:sldMk cId="3029991093" sldId="269"/>
        </pc:sldMkLst>
        <pc:spChg chg="mod">
          <ac:chgData name="Lucy Bray" userId="5f3164bd-4946-4ff0-8617-f8d51f808437" providerId="ADAL" clId="{519641F3-B3FD-4273-8B22-4470BB2F0CFB}" dt="2023-05-09T00:03:23.353" v="49" actId="1036"/>
          <ac:spMkLst>
            <pc:docMk/>
            <pc:sldMk cId="3029991093" sldId="269"/>
            <ac:spMk id="4" creationId="{47F45333-C01A-4EF1-8103-38C29A80AE1B}"/>
          </ac:spMkLst>
        </pc:spChg>
        <pc:spChg chg="mod">
          <ac:chgData name="Lucy Bray" userId="5f3164bd-4946-4ff0-8617-f8d51f808437" providerId="ADAL" clId="{519641F3-B3FD-4273-8B22-4470BB2F0CFB}" dt="2023-05-09T00:03:28.034" v="51" actId="20577"/>
          <ac:spMkLst>
            <pc:docMk/>
            <pc:sldMk cId="3029991093" sldId="269"/>
            <ac:spMk id="6" creationId="{294C035A-AA74-4C36-98F3-3A57AB3E30E9}"/>
          </ac:spMkLst>
        </pc:spChg>
        <pc:picChg chg="del">
          <ac:chgData name="Lucy Bray" userId="5f3164bd-4946-4ff0-8617-f8d51f808437" providerId="ADAL" clId="{519641F3-B3FD-4273-8B22-4470BB2F0CFB}" dt="2023-05-09T02:09:31.566" v="69" actId="478"/>
          <ac:picMkLst>
            <pc:docMk/>
            <pc:sldMk cId="3029991093" sldId="269"/>
            <ac:picMk id="5" creationId="{AD6F2201-C104-AF7E-7C75-788F6346A529}"/>
          </ac:picMkLst>
        </pc:picChg>
        <pc:picChg chg="add mod">
          <ac:chgData name="Lucy Bray" userId="5f3164bd-4946-4ff0-8617-f8d51f808437" providerId="ADAL" clId="{519641F3-B3FD-4273-8B22-4470BB2F0CFB}" dt="2023-05-09T02:09:32.470" v="70"/>
          <ac:picMkLst>
            <pc:docMk/>
            <pc:sldMk cId="3029991093" sldId="269"/>
            <ac:picMk id="7" creationId="{F570931D-10C5-C425-CD61-07F17BD636E8}"/>
          </ac:picMkLst>
        </pc:picChg>
      </pc:sldChg>
      <pc:sldChg chg="modSp mod">
        <pc:chgData name="Lucy Bray" userId="5f3164bd-4946-4ff0-8617-f8d51f808437" providerId="ADAL" clId="{519641F3-B3FD-4273-8B22-4470BB2F0CFB}" dt="2023-05-09T02:09:12.119" v="64" actId="14100"/>
        <pc:sldMkLst>
          <pc:docMk/>
          <pc:sldMk cId="444750202" sldId="276"/>
        </pc:sldMkLst>
        <pc:spChg chg="mod">
          <ac:chgData name="Lucy Bray" userId="5f3164bd-4946-4ff0-8617-f8d51f808437" providerId="ADAL" clId="{519641F3-B3FD-4273-8B22-4470BB2F0CFB}" dt="2023-05-09T00:02:58.100" v="10" actId="20577"/>
          <ac:spMkLst>
            <pc:docMk/>
            <pc:sldMk cId="444750202" sldId="276"/>
            <ac:spMk id="4" creationId="{2608A61A-BF4D-43AC-BB97-E90A57DEFF39}"/>
          </ac:spMkLst>
        </pc:spChg>
        <pc:picChg chg="mod">
          <ac:chgData name="Lucy Bray" userId="5f3164bd-4946-4ff0-8617-f8d51f808437" providerId="ADAL" clId="{519641F3-B3FD-4273-8B22-4470BB2F0CFB}" dt="2023-05-09T02:09:12.119" v="64" actId="14100"/>
          <ac:picMkLst>
            <pc:docMk/>
            <pc:sldMk cId="444750202" sldId="276"/>
            <ac:picMk id="8" creationId="{65E2F0D2-B5CF-CF31-886E-E17E3D8201F1}"/>
          </ac:picMkLst>
        </pc:picChg>
      </pc:sldChg>
      <pc:sldChg chg="modSp mod">
        <pc:chgData name="Lucy Bray" userId="5f3164bd-4946-4ff0-8617-f8d51f808437" providerId="ADAL" clId="{519641F3-B3FD-4273-8B22-4470BB2F0CFB}" dt="2023-05-09T02:09:23.237" v="68" actId="1035"/>
        <pc:sldMkLst>
          <pc:docMk/>
          <pc:sldMk cId="2780309101" sldId="277"/>
        </pc:sldMkLst>
        <pc:spChg chg="mod">
          <ac:chgData name="Lucy Bray" userId="5f3164bd-4946-4ff0-8617-f8d51f808437" providerId="ADAL" clId="{519641F3-B3FD-4273-8B22-4470BB2F0CFB}" dt="2023-05-09T00:03:17.016" v="28" actId="20577"/>
          <ac:spMkLst>
            <pc:docMk/>
            <pc:sldMk cId="2780309101" sldId="277"/>
            <ac:spMk id="4" creationId="{2608A61A-BF4D-43AC-BB97-E90A57DEFF39}"/>
          </ac:spMkLst>
        </pc:spChg>
        <pc:picChg chg="mod">
          <ac:chgData name="Lucy Bray" userId="5f3164bd-4946-4ff0-8617-f8d51f808437" providerId="ADAL" clId="{519641F3-B3FD-4273-8B22-4470BB2F0CFB}" dt="2023-05-09T02:09:23.237" v="68" actId="1035"/>
          <ac:picMkLst>
            <pc:docMk/>
            <pc:sldMk cId="2780309101" sldId="277"/>
            <ac:picMk id="2" creationId="{65EECF04-C392-2AC1-2CEF-417DB4EDB8D8}"/>
          </ac:picMkLst>
        </pc:picChg>
      </pc:sldChg>
      <pc:sldChg chg="addSp delSp modSp mod">
        <pc:chgData name="Lucy Bray" userId="5f3164bd-4946-4ff0-8617-f8d51f808437" providerId="ADAL" clId="{519641F3-B3FD-4273-8B22-4470BB2F0CFB}" dt="2023-05-09T02:09:41.538" v="72"/>
        <pc:sldMkLst>
          <pc:docMk/>
          <pc:sldMk cId="1909333105" sldId="278"/>
        </pc:sldMkLst>
        <pc:spChg chg="mod">
          <ac:chgData name="Lucy Bray" userId="5f3164bd-4946-4ff0-8617-f8d51f808437" providerId="ADAL" clId="{519641F3-B3FD-4273-8B22-4470BB2F0CFB}" dt="2023-05-09T00:04:14.104" v="54" actId="20577"/>
          <ac:spMkLst>
            <pc:docMk/>
            <pc:sldMk cId="1909333105" sldId="278"/>
            <ac:spMk id="4" creationId="{2608A61A-BF4D-43AC-BB97-E90A57DEFF39}"/>
          </ac:spMkLst>
        </pc:spChg>
        <pc:spChg chg="add del mod">
          <ac:chgData name="Lucy Bray" userId="5f3164bd-4946-4ff0-8617-f8d51f808437" providerId="ADAL" clId="{519641F3-B3FD-4273-8B22-4470BB2F0CFB}" dt="2023-05-09T00:04:22.337" v="56" actId="931"/>
          <ac:spMkLst>
            <pc:docMk/>
            <pc:sldMk cId="1909333105" sldId="278"/>
            <ac:spMk id="16" creationId="{773DC1CF-FCA4-1FE4-9F2E-F7C296C5BE5B}"/>
          </ac:spMkLst>
        </pc:spChg>
        <pc:picChg chg="add mod">
          <ac:chgData name="Lucy Bray" userId="5f3164bd-4946-4ff0-8617-f8d51f808437" providerId="ADAL" clId="{519641F3-B3FD-4273-8B22-4470BB2F0CFB}" dt="2023-05-09T02:09:41.538" v="72"/>
          <ac:picMkLst>
            <pc:docMk/>
            <pc:sldMk cId="1909333105" sldId="278"/>
            <ac:picMk id="2" creationId="{8DEFB40D-85EA-0802-102B-177D3B4FE329}"/>
          </ac:picMkLst>
        </pc:picChg>
        <pc:picChg chg="del">
          <ac:chgData name="Lucy Bray" userId="5f3164bd-4946-4ff0-8617-f8d51f808437" providerId="ADAL" clId="{519641F3-B3FD-4273-8B22-4470BB2F0CFB}" dt="2023-05-09T02:09:41.177" v="71" actId="478"/>
          <ac:picMkLst>
            <pc:docMk/>
            <pc:sldMk cId="1909333105" sldId="278"/>
            <ac:picMk id="7" creationId="{E78719B3-E2A6-67CA-B818-2C5A3E8C9782}"/>
          </ac:picMkLst>
        </pc:picChg>
        <pc:picChg chg="del">
          <ac:chgData name="Lucy Bray" userId="5f3164bd-4946-4ff0-8617-f8d51f808437" providerId="ADAL" clId="{519641F3-B3FD-4273-8B22-4470BB2F0CFB}" dt="2023-05-09T00:04:16.203" v="55" actId="478"/>
          <ac:picMkLst>
            <pc:docMk/>
            <pc:sldMk cId="1909333105" sldId="278"/>
            <ac:picMk id="10" creationId="{456BB038-3C68-68AE-390F-238FEA369358}"/>
          </ac:picMkLst>
        </pc:picChg>
        <pc:picChg chg="add mod">
          <ac:chgData name="Lucy Bray" userId="5f3164bd-4946-4ff0-8617-f8d51f808437" providerId="ADAL" clId="{519641F3-B3FD-4273-8B22-4470BB2F0CFB}" dt="2023-05-09T00:04:36.514" v="62" actId="14100"/>
          <ac:picMkLst>
            <pc:docMk/>
            <pc:sldMk cId="1909333105" sldId="278"/>
            <ac:picMk id="18" creationId="{A3E3D662-B2D4-96DE-A237-8342885EAAC2}"/>
          </ac:picMkLst>
        </pc:picChg>
      </pc:sldChg>
      <pc:sldChg chg="addSp delSp modSp mod">
        <pc:chgData name="Lucy Bray" userId="5f3164bd-4946-4ff0-8617-f8d51f808437" providerId="ADAL" clId="{519641F3-B3FD-4273-8B22-4470BB2F0CFB}" dt="2023-05-09T02:12:47.952" v="147"/>
        <pc:sldMkLst>
          <pc:docMk/>
          <pc:sldMk cId="675299650" sldId="279"/>
        </pc:sldMkLst>
        <pc:picChg chg="del">
          <ac:chgData name="Lucy Bray" userId="5f3164bd-4946-4ff0-8617-f8d51f808437" providerId="ADAL" clId="{519641F3-B3FD-4273-8B22-4470BB2F0CFB}" dt="2023-05-09T02:12:47.492" v="146" actId="478"/>
          <ac:picMkLst>
            <pc:docMk/>
            <pc:sldMk cId="675299650" sldId="279"/>
            <ac:picMk id="2" creationId="{603886FF-95E4-5A0D-5FB6-5D5D603CF16E}"/>
          </ac:picMkLst>
        </pc:picChg>
        <pc:picChg chg="add mod">
          <ac:chgData name="Lucy Bray" userId="5f3164bd-4946-4ff0-8617-f8d51f808437" providerId="ADAL" clId="{519641F3-B3FD-4273-8B22-4470BB2F0CFB}" dt="2023-05-09T02:12:47.952" v="147"/>
          <ac:picMkLst>
            <pc:docMk/>
            <pc:sldMk cId="675299650" sldId="279"/>
            <ac:picMk id="6" creationId="{B65BAD83-3DB4-CE53-3CA2-E3AEF7EF633A}"/>
          </ac:picMkLst>
        </pc:picChg>
      </pc:sldChg>
      <pc:sldChg chg="addSp delSp modSp del mod">
        <pc:chgData name="Lucy Bray" userId="5f3164bd-4946-4ff0-8617-f8d51f808437" providerId="ADAL" clId="{519641F3-B3FD-4273-8B22-4470BB2F0CFB}" dt="2023-05-09T02:12:27.412" v="136" actId="47"/>
        <pc:sldMkLst>
          <pc:docMk/>
          <pc:sldMk cId="3267191875" sldId="2438"/>
        </pc:sldMkLst>
        <pc:spChg chg="mod">
          <ac:chgData name="Lucy Bray" userId="5f3164bd-4946-4ff0-8617-f8d51f808437" providerId="ADAL" clId="{519641F3-B3FD-4273-8B22-4470BB2F0CFB}" dt="2023-05-09T02:12:16.368" v="133" actId="962"/>
          <ac:spMkLst>
            <pc:docMk/>
            <pc:sldMk cId="3267191875" sldId="2438"/>
            <ac:spMk id="2" creationId="{DDBBD364-9B6F-92B4-E741-28233C45EFA6}"/>
          </ac:spMkLst>
        </pc:spChg>
        <pc:spChg chg="add mod">
          <ac:chgData name="Lucy Bray" userId="5f3164bd-4946-4ff0-8617-f8d51f808437" providerId="ADAL" clId="{519641F3-B3FD-4273-8B22-4470BB2F0CFB}" dt="2023-05-09T02:11:27.636" v="126" actId="20577"/>
          <ac:spMkLst>
            <pc:docMk/>
            <pc:sldMk cId="3267191875" sldId="2438"/>
            <ac:spMk id="3" creationId="{65458CA7-BAFD-D615-124A-880EAAA2C8F3}"/>
          </ac:spMkLst>
        </pc:spChg>
        <pc:spChg chg="del">
          <ac:chgData name="Lucy Bray" userId="5f3164bd-4946-4ff0-8617-f8d51f808437" providerId="ADAL" clId="{519641F3-B3FD-4273-8B22-4470BB2F0CFB}" dt="2023-05-09T02:11:22.521" v="114" actId="478"/>
          <ac:spMkLst>
            <pc:docMk/>
            <pc:sldMk cId="3267191875" sldId="2438"/>
            <ac:spMk id="7" creationId="{0A3DDA47-33C0-4313-F915-45F43149D2CC}"/>
          </ac:spMkLst>
        </pc:spChg>
      </pc:sldChg>
      <pc:sldChg chg="modSp mod">
        <pc:chgData name="Lucy Bray" userId="5f3164bd-4946-4ff0-8617-f8d51f808437" providerId="ADAL" clId="{519641F3-B3FD-4273-8B22-4470BB2F0CFB}" dt="2023-05-09T02:10:18.111" v="77" actId="1076"/>
        <pc:sldMkLst>
          <pc:docMk/>
          <pc:sldMk cId="2797907514" sldId="2443"/>
        </pc:sldMkLst>
        <pc:grpChg chg="mod">
          <ac:chgData name="Lucy Bray" userId="5f3164bd-4946-4ff0-8617-f8d51f808437" providerId="ADAL" clId="{519641F3-B3FD-4273-8B22-4470BB2F0CFB}" dt="2023-05-09T02:10:18.111" v="77" actId="1076"/>
          <ac:grpSpMkLst>
            <pc:docMk/>
            <pc:sldMk cId="2797907514" sldId="2443"/>
            <ac:grpSpMk id="2" creationId="{5B4F4C9A-34E0-A830-EDCB-0CF0C87BC97F}"/>
          </ac:grpSpMkLst>
        </pc:grpChg>
      </pc:sldChg>
      <pc:sldChg chg="addSp delSp modSp mod">
        <pc:chgData name="Lucy Bray" userId="5f3164bd-4946-4ff0-8617-f8d51f808437" providerId="ADAL" clId="{519641F3-B3FD-4273-8B22-4470BB2F0CFB}" dt="2023-05-09T02:10:54.580" v="111" actId="20577"/>
        <pc:sldMkLst>
          <pc:docMk/>
          <pc:sldMk cId="3588674061" sldId="2444"/>
        </pc:sldMkLst>
        <pc:spChg chg="add mod">
          <ac:chgData name="Lucy Bray" userId="5f3164bd-4946-4ff0-8617-f8d51f808437" providerId="ADAL" clId="{519641F3-B3FD-4273-8B22-4470BB2F0CFB}" dt="2023-05-09T02:10:54.580" v="111" actId="20577"/>
          <ac:spMkLst>
            <pc:docMk/>
            <pc:sldMk cId="3588674061" sldId="2444"/>
            <ac:spMk id="6" creationId="{DB43BC4B-DB33-C077-0A80-8A6DE07C20F6}"/>
          </ac:spMkLst>
        </pc:spChg>
        <pc:spChg chg="del">
          <ac:chgData name="Lucy Bray" userId="5f3164bd-4946-4ff0-8617-f8d51f808437" providerId="ADAL" clId="{519641F3-B3FD-4273-8B22-4470BB2F0CFB}" dt="2023-05-09T02:10:46.901" v="78" actId="478"/>
          <ac:spMkLst>
            <pc:docMk/>
            <pc:sldMk cId="3588674061" sldId="2444"/>
            <ac:spMk id="7" creationId="{0A3DDA47-33C0-4313-F915-45F43149D2CC}"/>
          </ac:spMkLst>
        </pc:spChg>
        <pc:picChg chg="mod">
          <ac:chgData name="Lucy Bray" userId="5f3164bd-4946-4ff0-8617-f8d51f808437" providerId="ADAL" clId="{519641F3-B3FD-4273-8B22-4470BB2F0CFB}" dt="2023-05-09T02:10:04.192" v="75" actId="14100"/>
          <ac:picMkLst>
            <pc:docMk/>
            <pc:sldMk cId="3588674061" sldId="2444"/>
            <ac:picMk id="5" creationId="{641028D1-99E0-493E-DB6F-0CFF32F4399D}"/>
          </ac:picMkLst>
        </pc:picChg>
      </pc:sldChg>
      <pc:sldChg chg="addSp delSp modSp mod">
        <pc:chgData name="Lucy Bray" userId="5f3164bd-4946-4ff0-8617-f8d51f808437" providerId="ADAL" clId="{519641F3-B3FD-4273-8B22-4470BB2F0CFB}" dt="2023-05-09T02:11:09.927" v="113"/>
        <pc:sldMkLst>
          <pc:docMk/>
          <pc:sldMk cId="2936381587" sldId="2445"/>
        </pc:sldMkLst>
        <pc:spChg chg="add mod">
          <ac:chgData name="Lucy Bray" userId="5f3164bd-4946-4ff0-8617-f8d51f808437" providerId="ADAL" clId="{519641F3-B3FD-4273-8B22-4470BB2F0CFB}" dt="2023-05-09T02:11:09.927" v="113"/>
          <ac:spMkLst>
            <pc:docMk/>
            <pc:sldMk cId="2936381587" sldId="2445"/>
            <ac:spMk id="2" creationId="{EF6A9104-A774-8BE4-ECC2-F050913DFDD1}"/>
          </ac:spMkLst>
        </pc:spChg>
        <pc:spChg chg="del">
          <ac:chgData name="Lucy Bray" userId="5f3164bd-4946-4ff0-8617-f8d51f808437" providerId="ADAL" clId="{519641F3-B3FD-4273-8B22-4470BB2F0CFB}" dt="2023-05-09T02:11:09.563" v="112" actId="478"/>
          <ac:spMkLst>
            <pc:docMk/>
            <pc:sldMk cId="2936381587" sldId="2445"/>
            <ac:spMk id="7" creationId="{0A3DDA47-33C0-4313-F915-45F43149D2CC}"/>
          </ac:spMkLst>
        </pc:spChg>
      </pc:sldChg>
      <pc:sldChg chg="addSp delSp modSp add mod">
        <pc:chgData name="Lucy Bray" userId="5f3164bd-4946-4ff0-8617-f8d51f808437" providerId="ADAL" clId="{519641F3-B3FD-4273-8B22-4470BB2F0CFB}" dt="2023-05-09T02:12:50.768" v="149"/>
        <pc:sldMkLst>
          <pc:docMk/>
          <pc:sldMk cId="1077327968" sldId="2446"/>
        </pc:sldMkLst>
        <pc:spChg chg="mod">
          <ac:chgData name="Lucy Bray" userId="5f3164bd-4946-4ff0-8617-f8d51f808437" providerId="ADAL" clId="{519641F3-B3FD-4273-8B22-4470BB2F0CFB}" dt="2023-05-09T02:12:22.384" v="135" actId="20577"/>
          <ac:spMkLst>
            <pc:docMk/>
            <pc:sldMk cId="1077327968" sldId="2446"/>
            <ac:spMk id="4" creationId="{2608A61A-BF4D-43AC-BB97-E90A57DEFF39}"/>
          </ac:spMkLst>
        </pc:spChg>
        <pc:spChg chg="mod">
          <ac:chgData name="Lucy Bray" userId="5f3164bd-4946-4ff0-8617-f8d51f808437" providerId="ADAL" clId="{519641F3-B3FD-4273-8B22-4470BB2F0CFB}" dt="2023-05-09T02:12:31.758" v="145" actId="20577"/>
          <ac:spMkLst>
            <pc:docMk/>
            <pc:sldMk cId="1077327968" sldId="2446"/>
            <ac:spMk id="5" creationId="{81771538-B84D-4DEF-A9AB-BAD9EA217FA1}"/>
          </ac:spMkLst>
        </pc:spChg>
        <pc:spChg chg="add del mod">
          <ac:chgData name="Lucy Bray" userId="5f3164bd-4946-4ff0-8617-f8d51f808437" providerId="ADAL" clId="{519641F3-B3FD-4273-8B22-4470BB2F0CFB}" dt="2023-05-09T02:12:10.366" v="131" actId="931"/>
          <ac:spMkLst>
            <pc:docMk/>
            <pc:sldMk cId="1077327968" sldId="2446"/>
            <ac:spMk id="6" creationId="{F52DC0D3-A35E-CFB2-677D-997639391FFF}"/>
          </ac:spMkLst>
        </pc:spChg>
        <pc:picChg chg="del">
          <ac:chgData name="Lucy Bray" userId="5f3164bd-4946-4ff0-8617-f8d51f808437" providerId="ADAL" clId="{519641F3-B3FD-4273-8B22-4470BB2F0CFB}" dt="2023-05-09T02:12:50.466" v="148" actId="478"/>
          <ac:picMkLst>
            <pc:docMk/>
            <pc:sldMk cId="1077327968" sldId="2446"/>
            <ac:picMk id="2" creationId="{603886FF-95E4-5A0D-5FB6-5D5D603CF16E}"/>
          </ac:picMkLst>
        </pc:picChg>
        <pc:picChg chg="del">
          <ac:chgData name="Lucy Bray" userId="5f3164bd-4946-4ff0-8617-f8d51f808437" providerId="ADAL" clId="{519641F3-B3FD-4273-8B22-4470BB2F0CFB}" dt="2023-05-09T02:12:06.430" v="130" actId="478"/>
          <ac:picMkLst>
            <pc:docMk/>
            <pc:sldMk cId="1077327968" sldId="2446"/>
            <ac:picMk id="8" creationId="{3F314AEC-45AC-8944-2A3F-B8FC8190536B}"/>
          </ac:picMkLst>
        </pc:picChg>
        <pc:picChg chg="add mod">
          <ac:chgData name="Lucy Bray" userId="5f3164bd-4946-4ff0-8617-f8d51f808437" providerId="ADAL" clId="{519641F3-B3FD-4273-8B22-4470BB2F0CFB}" dt="2023-05-09T02:12:16.365" v="132" actId="27614"/>
          <ac:picMkLst>
            <pc:docMk/>
            <pc:sldMk cId="1077327968" sldId="2446"/>
            <ac:picMk id="9" creationId="{B39D6F0A-98B9-0E40-47C1-0AC85400FFBA}"/>
          </ac:picMkLst>
        </pc:picChg>
        <pc:picChg chg="add mod">
          <ac:chgData name="Lucy Bray" userId="5f3164bd-4946-4ff0-8617-f8d51f808437" providerId="ADAL" clId="{519641F3-B3FD-4273-8B22-4470BB2F0CFB}" dt="2023-05-09T02:12:50.768" v="149"/>
          <ac:picMkLst>
            <pc:docMk/>
            <pc:sldMk cId="1077327968" sldId="2446"/>
            <ac:picMk id="10" creationId="{ABF592FF-6164-B9EC-41AB-485741F5D9CA}"/>
          </ac:picMkLst>
        </pc:picChg>
      </pc:sldChg>
    </pc:docChg>
  </pc:docChgLst>
  <pc:docChgLst>
    <pc:chgData name="Campbell Clark" userId="c1c793b3-1324-4b38-b21a-40d32781cf24" providerId="ADAL" clId="{4BF7D318-375B-4322-9F55-C2A626320EB9}"/>
    <pc:docChg chg="undo custSel addSld delSld modSld modSection">
      <pc:chgData name="Campbell Clark" userId="c1c793b3-1324-4b38-b21a-40d32781cf24" providerId="ADAL" clId="{4BF7D318-375B-4322-9F55-C2A626320EB9}" dt="2023-05-09T01:55:49.649" v="750" actId="6549"/>
      <pc:docMkLst>
        <pc:docMk/>
      </pc:docMkLst>
      <pc:sldChg chg="addSp delSp modSp mod modNotesTx">
        <pc:chgData name="Campbell Clark" userId="c1c793b3-1324-4b38-b21a-40d32781cf24" providerId="ADAL" clId="{4BF7D318-375B-4322-9F55-C2A626320EB9}" dt="2023-05-09T01:50:02.883" v="686" actId="478"/>
        <pc:sldMkLst>
          <pc:docMk/>
          <pc:sldMk cId="3029991093" sldId="269"/>
        </pc:sldMkLst>
        <pc:spChg chg="del">
          <ac:chgData name="Campbell Clark" userId="c1c793b3-1324-4b38-b21a-40d32781cf24" providerId="ADAL" clId="{4BF7D318-375B-4322-9F55-C2A626320EB9}" dt="2023-05-09T01:50:01.812" v="685" actId="478"/>
          <ac:spMkLst>
            <pc:docMk/>
            <pc:sldMk cId="3029991093" sldId="269"/>
            <ac:spMk id="2" creationId="{8AEA49A1-EFD3-495D-A630-C61887899A2A}"/>
          </ac:spMkLst>
        </pc:spChg>
        <pc:spChg chg="mod">
          <ac:chgData name="Campbell Clark" userId="c1c793b3-1324-4b38-b21a-40d32781cf24" providerId="ADAL" clId="{4BF7D318-375B-4322-9F55-C2A626320EB9}" dt="2023-05-09T01:36:02.615" v="318" actId="1076"/>
          <ac:spMkLst>
            <pc:docMk/>
            <pc:sldMk cId="3029991093" sldId="269"/>
            <ac:spMk id="4" creationId="{47F45333-C01A-4EF1-8103-38C29A80AE1B}"/>
          </ac:spMkLst>
        </pc:spChg>
        <pc:spChg chg="mod">
          <ac:chgData name="Campbell Clark" userId="c1c793b3-1324-4b38-b21a-40d32781cf24" providerId="ADAL" clId="{4BF7D318-375B-4322-9F55-C2A626320EB9}" dt="2023-05-09T01:36:08.182" v="320" actId="14100"/>
          <ac:spMkLst>
            <pc:docMk/>
            <pc:sldMk cId="3029991093" sldId="269"/>
            <ac:spMk id="6" creationId="{294C035A-AA74-4C36-98F3-3A57AB3E30E9}"/>
          </ac:spMkLst>
        </pc:spChg>
        <pc:spChg chg="add del mod">
          <ac:chgData name="Campbell Clark" userId="c1c793b3-1324-4b38-b21a-40d32781cf24" providerId="ADAL" clId="{4BF7D318-375B-4322-9F55-C2A626320EB9}" dt="2023-05-09T01:50:02.883" v="686" actId="478"/>
          <ac:spMkLst>
            <pc:docMk/>
            <pc:sldMk cId="3029991093" sldId="269"/>
            <ac:spMk id="8" creationId="{343AEE30-E32F-CFAD-D9DB-7DADD00FE472}"/>
          </ac:spMkLst>
        </pc:spChg>
        <pc:picChg chg="add mod">
          <ac:chgData name="Campbell Clark" userId="c1c793b3-1324-4b38-b21a-40d32781cf24" providerId="ADAL" clId="{4BF7D318-375B-4322-9F55-C2A626320EB9}" dt="2023-05-09T01:49:58.761" v="684"/>
          <ac:picMkLst>
            <pc:docMk/>
            <pc:sldMk cId="3029991093" sldId="269"/>
            <ac:picMk id="5" creationId="{AD6F2201-C104-AF7E-7C75-788F6346A529}"/>
          </ac:picMkLst>
        </pc:picChg>
      </pc:sldChg>
      <pc:sldChg chg="del">
        <pc:chgData name="Campbell Clark" userId="c1c793b3-1324-4b38-b21a-40d32781cf24" providerId="ADAL" clId="{4BF7D318-375B-4322-9F55-C2A626320EB9}" dt="2023-05-09T01:26:44.724" v="106" actId="47"/>
        <pc:sldMkLst>
          <pc:docMk/>
          <pc:sldMk cId="3035137639" sldId="273"/>
        </pc:sldMkLst>
      </pc:sldChg>
      <pc:sldChg chg="delSp modSp del mod">
        <pc:chgData name="Campbell Clark" userId="c1c793b3-1324-4b38-b21a-40d32781cf24" providerId="ADAL" clId="{4BF7D318-375B-4322-9F55-C2A626320EB9}" dt="2023-05-09T01:26:27.310" v="105" actId="47"/>
        <pc:sldMkLst>
          <pc:docMk/>
          <pc:sldMk cId="2069106170" sldId="274"/>
        </pc:sldMkLst>
        <pc:spChg chg="mod">
          <ac:chgData name="Campbell Clark" userId="c1c793b3-1324-4b38-b21a-40d32781cf24" providerId="ADAL" clId="{4BF7D318-375B-4322-9F55-C2A626320EB9}" dt="2023-05-09T00:19:27.215" v="51" actId="20577"/>
          <ac:spMkLst>
            <pc:docMk/>
            <pc:sldMk cId="2069106170" sldId="274"/>
            <ac:spMk id="9" creationId="{6BD85D39-30FF-2E39-D73D-EE055EF175E1}"/>
          </ac:spMkLst>
        </pc:spChg>
        <pc:spChg chg="del">
          <ac:chgData name="Campbell Clark" userId="c1c793b3-1324-4b38-b21a-40d32781cf24" providerId="ADAL" clId="{4BF7D318-375B-4322-9F55-C2A626320EB9}" dt="2023-05-09T00:18:45.143" v="0" actId="478"/>
          <ac:spMkLst>
            <pc:docMk/>
            <pc:sldMk cId="2069106170" sldId="274"/>
            <ac:spMk id="10" creationId="{EDA60411-9DC3-9484-4290-D9BD78642928}"/>
          </ac:spMkLst>
        </pc:spChg>
      </pc:sldChg>
      <pc:sldChg chg="modSp mod modNotesTx">
        <pc:chgData name="Campbell Clark" userId="c1c793b3-1324-4b38-b21a-40d32781cf24" providerId="ADAL" clId="{4BF7D318-375B-4322-9F55-C2A626320EB9}" dt="2023-05-09T01:48:37.442" v="682" actId="20577"/>
        <pc:sldMkLst>
          <pc:docMk/>
          <pc:sldMk cId="3595163085" sldId="275"/>
        </pc:sldMkLst>
        <pc:spChg chg="mod">
          <ac:chgData name="Campbell Clark" userId="c1c793b3-1324-4b38-b21a-40d32781cf24" providerId="ADAL" clId="{4BF7D318-375B-4322-9F55-C2A626320EB9}" dt="2023-05-09T00:20:05.599" v="104" actId="20577"/>
          <ac:spMkLst>
            <pc:docMk/>
            <pc:sldMk cId="3595163085" sldId="275"/>
            <ac:spMk id="8" creationId="{95066F7E-0EE0-DAEC-D293-63181A5FD802}"/>
          </ac:spMkLst>
        </pc:spChg>
      </pc:sldChg>
      <pc:sldChg chg="addSp delSp modSp mod modNotesTx">
        <pc:chgData name="Campbell Clark" userId="c1c793b3-1324-4b38-b21a-40d32781cf24" providerId="ADAL" clId="{4BF7D318-375B-4322-9F55-C2A626320EB9}" dt="2023-05-09T01:55:32.644" v="747" actId="20577"/>
        <pc:sldMkLst>
          <pc:docMk/>
          <pc:sldMk cId="444750202" sldId="276"/>
        </pc:sldMkLst>
        <pc:spChg chg="mod">
          <ac:chgData name="Campbell Clark" userId="c1c793b3-1324-4b38-b21a-40d32781cf24" providerId="ADAL" clId="{4BF7D318-375B-4322-9F55-C2A626320EB9}" dt="2023-05-09T01:50:44.980" v="714" actId="20577"/>
          <ac:spMkLst>
            <pc:docMk/>
            <pc:sldMk cId="444750202" sldId="276"/>
            <ac:spMk id="3" creationId="{2B53EAB5-E04A-40BF-948D-6DD8F1996857}"/>
          </ac:spMkLst>
        </pc:spChg>
        <pc:spChg chg="mod">
          <ac:chgData name="Campbell Clark" userId="c1c793b3-1324-4b38-b21a-40d32781cf24" providerId="ADAL" clId="{4BF7D318-375B-4322-9F55-C2A626320EB9}" dt="2023-05-09T01:50:54.250" v="717" actId="14100"/>
          <ac:spMkLst>
            <pc:docMk/>
            <pc:sldMk cId="444750202" sldId="276"/>
            <ac:spMk id="4" creationId="{2608A61A-BF4D-43AC-BB97-E90A57DEFF39}"/>
          </ac:spMkLst>
        </pc:spChg>
        <pc:spChg chg="del mod">
          <ac:chgData name="Campbell Clark" userId="c1c793b3-1324-4b38-b21a-40d32781cf24" providerId="ADAL" clId="{4BF7D318-375B-4322-9F55-C2A626320EB9}" dt="2023-05-09T01:50:47.706" v="715" actId="478"/>
          <ac:spMkLst>
            <pc:docMk/>
            <pc:sldMk cId="444750202" sldId="276"/>
            <ac:spMk id="5" creationId="{81771538-B84D-4DEF-A9AB-BAD9EA217FA1}"/>
          </ac:spMkLst>
        </pc:spChg>
        <pc:spChg chg="add del mod">
          <ac:chgData name="Campbell Clark" userId="c1c793b3-1324-4b38-b21a-40d32781cf24" providerId="ADAL" clId="{4BF7D318-375B-4322-9F55-C2A626320EB9}" dt="2023-05-09T01:50:49.368" v="716" actId="478"/>
          <ac:spMkLst>
            <pc:docMk/>
            <pc:sldMk cId="444750202" sldId="276"/>
            <ac:spMk id="6" creationId="{A623D9AA-969E-E0EC-3C2D-6F5341D11289}"/>
          </ac:spMkLst>
        </pc:spChg>
        <pc:picChg chg="add mod">
          <ac:chgData name="Campbell Clark" userId="c1c793b3-1324-4b38-b21a-40d32781cf24" providerId="ADAL" clId="{4BF7D318-375B-4322-9F55-C2A626320EB9}" dt="2023-05-09T01:51:28.006" v="723" actId="1076"/>
          <ac:picMkLst>
            <pc:docMk/>
            <pc:sldMk cId="444750202" sldId="276"/>
            <ac:picMk id="8" creationId="{65E2F0D2-B5CF-CF31-886E-E17E3D8201F1}"/>
          </ac:picMkLst>
        </pc:picChg>
      </pc:sldChg>
      <pc:sldChg chg="addSp delSp modSp mod modNotesTx">
        <pc:chgData name="Campbell Clark" userId="c1c793b3-1324-4b38-b21a-40d32781cf24" providerId="ADAL" clId="{4BF7D318-375B-4322-9F55-C2A626320EB9}" dt="2023-05-09T01:55:49.649" v="750" actId="6549"/>
        <pc:sldMkLst>
          <pc:docMk/>
          <pc:sldMk cId="2780309101" sldId="277"/>
        </pc:sldMkLst>
        <pc:spChg chg="del">
          <ac:chgData name="Campbell Clark" userId="c1c793b3-1324-4b38-b21a-40d32781cf24" providerId="ADAL" clId="{4BF7D318-375B-4322-9F55-C2A626320EB9}" dt="2023-05-09T01:37:15.724" v="325" actId="478"/>
          <ac:spMkLst>
            <pc:docMk/>
            <pc:sldMk cId="2780309101" sldId="277"/>
            <ac:spMk id="3" creationId="{2B53EAB5-E04A-40BF-948D-6DD8F1996857}"/>
          </ac:spMkLst>
        </pc:spChg>
        <pc:spChg chg="mod">
          <ac:chgData name="Campbell Clark" userId="c1c793b3-1324-4b38-b21a-40d32781cf24" providerId="ADAL" clId="{4BF7D318-375B-4322-9F55-C2A626320EB9}" dt="2023-05-09T01:37:50.632" v="333" actId="14100"/>
          <ac:spMkLst>
            <pc:docMk/>
            <pc:sldMk cId="2780309101" sldId="277"/>
            <ac:spMk id="4" creationId="{2608A61A-BF4D-43AC-BB97-E90A57DEFF39}"/>
          </ac:spMkLst>
        </pc:spChg>
        <pc:spChg chg="add del mod">
          <ac:chgData name="Campbell Clark" userId="c1c793b3-1324-4b38-b21a-40d32781cf24" providerId="ADAL" clId="{4BF7D318-375B-4322-9F55-C2A626320EB9}" dt="2023-05-09T01:37:17.788" v="326" actId="478"/>
          <ac:spMkLst>
            <pc:docMk/>
            <pc:sldMk cId="2780309101" sldId="277"/>
            <ac:spMk id="7" creationId="{223BA767-87B6-6F47-6D34-2093B5851266}"/>
          </ac:spMkLst>
        </pc:spChg>
        <pc:picChg chg="add mod modCrop">
          <ac:chgData name="Campbell Clark" userId="c1c793b3-1324-4b38-b21a-40d32781cf24" providerId="ADAL" clId="{4BF7D318-375B-4322-9F55-C2A626320EB9}" dt="2023-05-09T01:37:34.710" v="330" actId="732"/>
          <ac:picMkLst>
            <pc:docMk/>
            <pc:sldMk cId="2780309101" sldId="277"/>
            <ac:picMk id="2" creationId="{65EECF04-C392-2AC1-2CEF-417DB4EDB8D8}"/>
          </ac:picMkLst>
        </pc:picChg>
      </pc:sldChg>
      <pc:sldChg chg="addSp delSp modSp mod modNotesTx">
        <pc:chgData name="Campbell Clark" userId="c1c793b3-1324-4b38-b21a-40d32781cf24" providerId="ADAL" clId="{4BF7D318-375B-4322-9F55-C2A626320EB9}" dt="2023-05-09T01:50:09.266" v="689" actId="478"/>
        <pc:sldMkLst>
          <pc:docMk/>
          <pc:sldMk cId="1909333105" sldId="278"/>
        </pc:sldMkLst>
        <pc:spChg chg="del">
          <ac:chgData name="Campbell Clark" userId="c1c793b3-1324-4b38-b21a-40d32781cf24" providerId="ADAL" clId="{4BF7D318-375B-4322-9F55-C2A626320EB9}" dt="2023-05-09T01:50:08.141" v="688" actId="478"/>
          <ac:spMkLst>
            <pc:docMk/>
            <pc:sldMk cId="1909333105" sldId="278"/>
            <ac:spMk id="3" creationId="{2B53EAB5-E04A-40BF-948D-6DD8F1996857}"/>
          </ac:spMkLst>
        </pc:spChg>
        <pc:spChg chg="mod">
          <ac:chgData name="Campbell Clark" userId="c1c793b3-1324-4b38-b21a-40d32781cf24" providerId="ADAL" clId="{4BF7D318-375B-4322-9F55-C2A626320EB9}" dt="2023-05-09T01:41:32.554" v="354" actId="1076"/>
          <ac:spMkLst>
            <pc:docMk/>
            <pc:sldMk cId="1909333105" sldId="278"/>
            <ac:spMk id="4" creationId="{2608A61A-BF4D-43AC-BB97-E90A57DEFF39}"/>
          </ac:spMkLst>
        </pc:spChg>
        <pc:spChg chg="add del">
          <ac:chgData name="Campbell Clark" userId="c1c793b3-1324-4b38-b21a-40d32781cf24" providerId="ADAL" clId="{4BF7D318-375B-4322-9F55-C2A626320EB9}" dt="2023-05-09T01:29:18.316" v="117" actId="22"/>
          <ac:spMkLst>
            <pc:docMk/>
            <pc:sldMk cId="1909333105" sldId="278"/>
            <ac:spMk id="6" creationId="{D88AF239-B468-D3AF-CAB9-3D1F0C221053}"/>
          </ac:spMkLst>
        </pc:spChg>
        <pc:spChg chg="add del mod">
          <ac:chgData name="Campbell Clark" userId="c1c793b3-1324-4b38-b21a-40d32781cf24" providerId="ADAL" clId="{4BF7D318-375B-4322-9F55-C2A626320EB9}" dt="2023-05-09T01:50:09.266" v="689" actId="478"/>
          <ac:spMkLst>
            <pc:docMk/>
            <pc:sldMk cId="1909333105" sldId="278"/>
            <ac:spMk id="9" creationId="{DE0D2555-1D82-B04D-40C3-698A3AA3810B}"/>
          </ac:spMkLst>
        </pc:spChg>
        <pc:picChg chg="add mod">
          <ac:chgData name="Campbell Clark" userId="c1c793b3-1324-4b38-b21a-40d32781cf24" providerId="ADAL" clId="{4BF7D318-375B-4322-9F55-C2A626320EB9}" dt="2023-05-09T01:50:05.489" v="687"/>
          <ac:picMkLst>
            <pc:docMk/>
            <pc:sldMk cId="1909333105" sldId="278"/>
            <ac:picMk id="7" creationId="{E78719B3-E2A6-67CA-B818-2C5A3E8C9782}"/>
          </ac:picMkLst>
        </pc:picChg>
      </pc:sldChg>
      <pc:sldChg chg="addSp delSp modSp mod">
        <pc:chgData name="Campbell Clark" userId="c1c793b3-1324-4b38-b21a-40d32781cf24" providerId="ADAL" clId="{4BF7D318-375B-4322-9F55-C2A626320EB9}" dt="2023-05-09T01:52:06.778" v="726" actId="478"/>
        <pc:sldMkLst>
          <pc:docMk/>
          <pc:sldMk cId="675299650" sldId="279"/>
        </pc:sldMkLst>
        <pc:spChg chg="del">
          <ac:chgData name="Campbell Clark" userId="c1c793b3-1324-4b38-b21a-40d32781cf24" providerId="ADAL" clId="{4BF7D318-375B-4322-9F55-C2A626320EB9}" dt="2023-05-09T01:52:05.042" v="725" actId="478"/>
          <ac:spMkLst>
            <pc:docMk/>
            <pc:sldMk cId="675299650" sldId="279"/>
            <ac:spMk id="3" creationId="{2B53EAB5-E04A-40BF-948D-6DD8F1996857}"/>
          </ac:spMkLst>
        </pc:spChg>
        <pc:spChg chg="add del mod">
          <ac:chgData name="Campbell Clark" userId="c1c793b3-1324-4b38-b21a-40d32781cf24" providerId="ADAL" clId="{4BF7D318-375B-4322-9F55-C2A626320EB9}" dt="2023-05-09T01:52:06.778" v="726" actId="478"/>
          <ac:spMkLst>
            <pc:docMk/>
            <pc:sldMk cId="675299650" sldId="279"/>
            <ac:spMk id="7" creationId="{2291F151-6CD1-9CEA-A08E-46611D02E43B}"/>
          </ac:spMkLst>
        </pc:spChg>
        <pc:picChg chg="add mod">
          <ac:chgData name="Campbell Clark" userId="c1c793b3-1324-4b38-b21a-40d32781cf24" providerId="ADAL" clId="{4BF7D318-375B-4322-9F55-C2A626320EB9}" dt="2023-05-09T01:52:02.957" v="724"/>
          <ac:picMkLst>
            <pc:docMk/>
            <pc:sldMk cId="675299650" sldId="279"/>
            <ac:picMk id="2" creationId="{603886FF-95E4-5A0D-5FB6-5D5D603CF16E}"/>
          </ac:picMkLst>
        </pc:picChg>
      </pc:sldChg>
      <pc:sldChg chg="addSp delSp modSp add mod modAnim modNotesTx">
        <pc:chgData name="Campbell Clark" userId="c1c793b3-1324-4b38-b21a-40d32781cf24" providerId="ADAL" clId="{4BF7D318-375B-4322-9F55-C2A626320EB9}" dt="2023-05-09T01:32:43.506" v="131"/>
        <pc:sldMkLst>
          <pc:docMk/>
          <pc:sldMk cId="3203372795" sldId="280"/>
        </pc:sldMkLst>
        <pc:spChg chg="del">
          <ac:chgData name="Campbell Clark" userId="c1c793b3-1324-4b38-b21a-40d32781cf24" providerId="ADAL" clId="{4BF7D318-375B-4322-9F55-C2A626320EB9}" dt="2023-05-09T01:29:29.932" v="119" actId="478"/>
          <ac:spMkLst>
            <pc:docMk/>
            <pc:sldMk cId="3203372795" sldId="280"/>
            <ac:spMk id="3" creationId="{2B53EAB5-E04A-40BF-948D-6DD8F1996857}"/>
          </ac:spMkLst>
        </pc:spChg>
        <pc:spChg chg="del">
          <ac:chgData name="Campbell Clark" userId="c1c793b3-1324-4b38-b21a-40d32781cf24" providerId="ADAL" clId="{4BF7D318-375B-4322-9F55-C2A626320EB9}" dt="2023-05-09T01:29:38.435" v="125" actId="478"/>
          <ac:spMkLst>
            <pc:docMk/>
            <pc:sldMk cId="3203372795" sldId="280"/>
            <ac:spMk id="4" creationId="{2608A61A-BF4D-43AC-BB97-E90A57DEFF39}"/>
          </ac:spMkLst>
        </pc:spChg>
        <pc:spChg chg="del">
          <ac:chgData name="Campbell Clark" userId="c1c793b3-1324-4b38-b21a-40d32781cf24" providerId="ADAL" clId="{4BF7D318-375B-4322-9F55-C2A626320EB9}" dt="2023-05-09T01:29:35.766" v="123" actId="478"/>
          <ac:spMkLst>
            <pc:docMk/>
            <pc:sldMk cId="3203372795" sldId="280"/>
            <ac:spMk id="5" creationId="{81771538-B84D-4DEF-A9AB-BAD9EA217FA1}"/>
          </ac:spMkLst>
        </pc:spChg>
        <pc:spChg chg="add del mod">
          <ac:chgData name="Campbell Clark" userId="c1c793b3-1324-4b38-b21a-40d32781cf24" providerId="ADAL" clId="{4BF7D318-375B-4322-9F55-C2A626320EB9}" dt="2023-05-09T01:29:31.314" v="120" actId="478"/>
          <ac:spMkLst>
            <pc:docMk/>
            <pc:sldMk cId="3203372795" sldId="280"/>
            <ac:spMk id="6" creationId="{0DED7692-B962-F16C-09D6-503FAFC98299}"/>
          </ac:spMkLst>
        </pc:spChg>
        <pc:spChg chg="add del mod">
          <ac:chgData name="Campbell Clark" userId="c1c793b3-1324-4b38-b21a-40d32781cf24" providerId="ADAL" clId="{4BF7D318-375B-4322-9F55-C2A626320EB9}" dt="2023-05-09T01:29:33.692" v="122" actId="478"/>
          <ac:spMkLst>
            <pc:docMk/>
            <pc:sldMk cId="3203372795" sldId="280"/>
            <ac:spMk id="8" creationId="{97E50F58-899D-9772-3794-0EE00139F982}"/>
          </ac:spMkLst>
        </pc:spChg>
        <pc:spChg chg="add del mod">
          <ac:chgData name="Campbell Clark" userId="c1c793b3-1324-4b38-b21a-40d32781cf24" providerId="ADAL" clId="{4BF7D318-375B-4322-9F55-C2A626320EB9}" dt="2023-05-09T01:29:37.333" v="124" actId="478"/>
          <ac:spMkLst>
            <pc:docMk/>
            <pc:sldMk cId="3203372795" sldId="280"/>
            <ac:spMk id="10" creationId="{893DCC09-DFA5-8733-446A-D2983EA4B269}"/>
          </ac:spMkLst>
        </pc:spChg>
        <pc:spChg chg="add del mod">
          <ac:chgData name="Campbell Clark" userId="c1c793b3-1324-4b38-b21a-40d32781cf24" providerId="ADAL" clId="{4BF7D318-375B-4322-9F55-C2A626320EB9}" dt="2023-05-09T01:29:39.736" v="126" actId="478"/>
          <ac:spMkLst>
            <pc:docMk/>
            <pc:sldMk cId="3203372795" sldId="280"/>
            <ac:spMk id="12" creationId="{C831FA8A-96ED-E8AF-884B-4F46924DF6FD}"/>
          </ac:spMkLst>
        </pc:spChg>
        <pc:picChg chg="add mod">
          <ac:chgData name="Campbell Clark" userId="c1c793b3-1324-4b38-b21a-40d32781cf24" providerId="ADAL" clId="{4BF7D318-375B-4322-9F55-C2A626320EB9}" dt="2023-05-09T01:31:29.088" v="130" actId="14100"/>
          <ac:picMkLst>
            <pc:docMk/>
            <pc:sldMk cId="3203372795" sldId="280"/>
            <ac:picMk id="13" creationId="{63BDDE60-84D1-954B-26DB-0BF405AE6227}"/>
          </ac:picMkLst>
        </pc:picChg>
        <pc:picChg chg="del">
          <ac:chgData name="Campbell Clark" userId="c1c793b3-1324-4b38-b21a-40d32781cf24" providerId="ADAL" clId="{4BF7D318-375B-4322-9F55-C2A626320EB9}" dt="2023-05-09T01:29:32.405" v="121" actId="478"/>
          <ac:picMkLst>
            <pc:docMk/>
            <pc:sldMk cId="3203372795" sldId="280"/>
            <ac:picMk id="18" creationId="{A3E3D662-B2D4-96DE-A237-8342885EAAC2}"/>
          </ac:picMkLst>
        </pc:picChg>
      </pc:sldChg>
      <pc:sldChg chg="delSp modSp add mod delCm modNotesTx">
        <pc:chgData name="Campbell Clark" userId="c1c793b3-1324-4b38-b21a-40d32781cf24" providerId="ADAL" clId="{4BF7D318-375B-4322-9F55-C2A626320EB9}" dt="2023-05-09T01:52:28.286" v="732" actId="6549"/>
        <pc:sldMkLst>
          <pc:docMk/>
          <pc:sldMk cId="3267191875" sldId="2438"/>
        </pc:sldMkLst>
        <pc:spChg chg="mod">
          <ac:chgData name="Campbell Clark" userId="c1c793b3-1324-4b38-b21a-40d32781cf24" providerId="ADAL" clId="{4BF7D318-375B-4322-9F55-C2A626320EB9}" dt="2023-05-09T01:34:01.866" v="138" actId="13926"/>
          <ac:spMkLst>
            <pc:docMk/>
            <pc:sldMk cId="3267191875" sldId="2438"/>
            <ac:spMk id="2" creationId="{DDBBD364-9B6F-92B4-E741-28233C45EFA6}"/>
          </ac:spMkLst>
        </pc:spChg>
        <pc:picChg chg="mod">
          <ac:chgData name="Campbell Clark" userId="c1c793b3-1324-4b38-b21a-40d32781cf24" providerId="ADAL" clId="{4BF7D318-375B-4322-9F55-C2A626320EB9}" dt="2023-05-09T01:35:15.811" v="316" actId="1076"/>
          <ac:picMkLst>
            <pc:docMk/>
            <pc:sldMk cId="3267191875" sldId="2438"/>
            <ac:picMk id="8" creationId="{FBE81E8F-A12B-2CB9-30B8-73E5362BD563}"/>
          </ac:picMkLst>
        </pc:picChg>
        <pc:picChg chg="del">
          <ac:chgData name="Campbell Clark" userId="c1c793b3-1324-4b38-b21a-40d32781cf24" providerId="ADAL" clId="{4BF7D318-375B-4322-9F55-C2A626320EB9}" dt="2023-05-09T01:35:07.732" v="313" actId="478"/>
          <ac:picMkLst>
            <pc:docMk/>
            <pc:sldMk cId="3267191875" sldId="2438"/>
            <ac:picMk id="1029" creationId="{E9277466-E036-3C1A-1D8A-7EC032E5F333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Campbell Clark" userId="c1c793b3-1324-4b38-b21a-40d32781cf24" providerId="ADAL" clId="{4BF7D318-375B-4322-9F55-C2A626320EB9}" dt="2023-05-09T01:34:09.660" v="139"/>
              <pc2:cmMkLst xmlns:pc2="http://schemas.microsoft.com/office/powerpoint/2019/9/main/command">
                <pc:docMk/>
                <pc:sldMk cId="3267191875" sldId="2438"/>
                <pc2:cmMk id="{52CBFED6-19ED-4E0A-A63A-FAFE9867AD71}"/>
              </pc2:cmMkLst>
            </pc226:cmChg>
          </p:ext>
        </pc:extLst>
      </pc:sldChg>
      <pc:sldChg chg="add modNotesTx">
        <pc:chgData name="Campbell Clark" userId="c1c793b3-1324-4b38-b21a-40d32781cf24" providerId="ADAL" clId="{4BF7D318-375B-4322-9F55-C2A626320EB9}" dt="2023-05-09T01:40:56.684" v="353" actId="6549"/>
        <pc:sldMkLst>
          <pc:docMk/>
          <pc:sldMk cId="2797907514" sldId="2443"/>
        </pc:sldMkLst>
      </pc:sldChg>
      <pc:sldChg chg="modSp add mod modNotesTx">
        <pc:chgData name="Campbell Clark" userId="c1c793b3-1324-4b38-b21a-40d32781cf24" providerId="ADAL" clId="{4BF7D318-375B-4322-9F55-C2A626320EB9}" dt="2023-05-09T01:41:51.689" v="360" actId="1036"/>
        <pc:sldMkLst>
          <pc:docMk/>
          <pc:sldMk cId="3588674061" sldId="2444"/>
        </pc:sldMkLst>
        <pc:picChg chg="mod">
          <ac:chgData name="Campbell Clark" userId="c1c793b3-1324-4b38-b21a-40d32781cf24" providerId="ADAL" clId="{4BF7D318-375B-4322-9F55-C2A626320EB9}" dt="2023-05-09T01:41:51.689" v="360" actId="1036"/>
          <ac:picMkLst>
            <pc:docMk/>
            <pc:sldMk cId="3588674061" sldId="2444"/>
            <ac:picMk id="5" creationId="{641028D1-99E0-493E-DB6F-0CFF32F4399D}"/>
          </ac:picMkLst>
        </pc:picChg>
      </pc:sldChg>
      <pc:sldChg chg="addSp delSp modSp add mod modNotesTx">
        <pc:chgData name="Campbell Clark" userId="c1c793b3-1324-4b38-b21a-40d32781cf24" providerId="ADAL" clId="{4BF7D318-375B-4322-9F55-C2A626320EB9}" dt="2023-05-09T01:48:09.469" v="666" actId="13926"/>
        <pc:sldMkLst>
          <pc:docMk/>
          <pc:sldMk cId="2936381587" sldId="2445"/>
        </pc:sldMkLst>
        <pc:spChg chg="del mod">
          <ac:chgData name="Campbell Clark" userId="c1c793b3-1324-4b38-b21a-40d32781cf24" providerId="ADAL" clId="{4BF7D318-375B-4322-9F55-C2A626320EB9}" dt="2023-05-09T01:44:43.179" v="422"/>
          <ac:spMkLst>
            <pc:docMk/>
            <pc:sldMk cId="2936381587" sldId="2445"/>
            <ac:spMk id="2" creationId="{DDBBD364-9B6F-92B4-E741-28233C45EFA6}"/>
          </ac:spMkLst>
        </pc:spChg>
        <pc:spChg chg="add del mod">
          <ac:chgData name="Campbell Clark" userId="c1c793b3-1324-4b38-b21a-40d32781cf24" providerId="ADAL" clId="{4BF7D318-375B-4322-9F55-C2A626320EB9}" dt="2023-05-09T01:42:42.110" v="369" actId="478"/>
          <ac:spMkLst>
            <pc:docMk/>
            <pc:sldMk cId="2936381587" sldId="2445"/>
            <ac:spMk id="8" creationId="{E69064F5-485A-9D05-A14A-91DC4ABEB434}"/>
          </ac:spMkLst>
        </pc:spChg>
        <pc:spChg chg="add del mod">
          <ac:chgData name="Campbell Clark" userId="c1c793b3-1324-4b38-b21a-40d32781cf24" providerId="ADAL" clId="{4BF7D318-375B-4322-9F55-C2A626320EB9}" dt="2023-05-09T01:43:35.283" v="398"/>
          <ac:spMkLst>
            <pc:docMk/>
            <pc:sldMk cId="2936381587" sldId="2445"/>
            <ac:spMk id="11" creationId="{021FA6DB-1C82-919F-7CC1-893AF0367884}"/>
          </ac:spMkLst>
        </pc:spChg>
        <pc:picChg chg="del">
          <ac:chgData name="Campbell Clark" userId="c1c793b3-1324-4b38-b21a-40d32781cf24" providerId="ADAL" clId="{4BF7D318-375B-4322-9F55-C2A626320EB9}" dt="2023-05-09T01:42:27.494" v="362" actId="478"/>
          <ac:picMkLst>
            <pc:docMk/>
            <pc:sldMk cId="2936381587" sldId="2445"/>
            <ac:picMk id="3" creationId="{6734A6E7-2926-A664-0B82-E374BA003383}"/>
          </ac:picMkLst>
        </pc:picChg>
        <pc:picChg chg="del">
          <ac:chgData name="Campbell Clark" userId="c1c793b3-1324-4b38-b21a-40d32781cf24" providerId="ADAL" clId="{4BF7D318-375B-4322-9F55-C2A626320EB9}" dt="2023-05-09T01:42:28.045" v="363" actId="478"/>
          <ac:picMkLst>
            <pc:docMk/>
            <pc:sldMk cId="2936381587" sldId="2445"/>
            <ac:picMk id="4" creationId="{B7EACB30-2F6B-2D41-8644-73C1874CE472}"/>
          </ac:picMkLst>
        </pc:picChg>
        <pc:picChg chg="del">
          <ac:chgData name="Campbell Clark" userId="c1c793b3-1324-4b38-b21a-40d32781cf24" providerId="ADAL" clId="{4BF7D318-375B-4322-9F55-C2A626320EB9}" dt="2023-05-09T01:42:30.518" v="364" actId="478"/>
          <ac:picMkLst>
            <pc:docMk/>
            <pc:sldMk cId="2936381587" sldId="2445"/>
            <ac:picMk id="5" creationId="{641028D1-99E0-493E-DB6F-0CFF32F4399D}"/>
          </ac:picMkLst>
        </pc:picChg>
        <pc:picChg chg="add mod ord modCrop">
          <ac:chgData name="Campbell Clark" userId="c1c793b3-1324-4b38-b21a-40d32781cf24" providerId="ADAL" clId="{4BF7D318-375B-4322-9F55-C2A626320EB9}" dt="2023-05-09T01:44:21.138" v="405" actId="167"/>
          <ac:picMkLst>
            <pc:docMk/>
            <pc:sldMk cId="2936381587" sldId="2445"/>
            <ac:picMk id="9" creationId="{E38E1AC6-5E4E-073B-DB39-DA401A0FB527}"/>
          </ac:picMkLst>
        </pc:picChg>
        <pc:picChg chg="add mod">
          <ac:chgData name="Campbell Clark" userId="c1c793b3-1324-4b38-b21a-40d32781cf24" providerId="ADAL" clId="{4BF7D318-375B-4322-9F55-C2A626320EB9}" dt="2023-05-09T01:44:06.651" v="401"/>
          <ac:picMkLst>
            <pc:docMk/>
            <pc:sldMk cId="2936381587" sldId="2445"/>
            <ac:picMk id="12" creationId="{79EA2468-45DF-37E6-08F7-EB895D8DDEA0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My walk is more steady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957-47B7-BF86-D904CF35A09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957-47B7-BF86-D904CF35A09C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52</c:v>
                </c:pt>
                <c:pt idx="1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9B-4AB3-AC27-684CE7E5B4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Balance has imporved 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A31-4649-B2BF-86E4E0B6285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A31-4649-B2BF-86E4E0B62850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58</c:v>
                </c:pt>
                <c:pt idx="1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F3-4CD4-8EB1-D4F95A4E6F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confident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BA8-46D1-92DA-D313942E4EB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BA8-46D1-92DA-D313942E4EB3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79</c:v>
                </c:pt>
                <c:pt idx="1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3D-4403-AFF3-C0D654D34C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C1E78B-B4A6-4A74-B76C-AB8A8702CDAB}" type="datetimeFigureOut">
              <a:rPr lang="en-NZ" smtClean="0"/>
              <a:t>17/07/2023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F56636-A463-4275-A701-5964E73C3AF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84152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pps.apple.com/nz/app/nymbl-training/id1155575069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play.google.com/store/apps/details?id=com.b4g.nymbl&amp;hl=en&amp;gl=US" TargetMode="Externa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err="1"/>
              <a:t>Pepeha</a:t>
            </a:r>
            <a:r>
              <a:rPr lang="en-NZ"/>
              <a:t> and intro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F56636-A463-4275-A701-5964E73C3AF2}" type="slidenum">
              <a:rPr lang="en-NZ" smtClean="0"/>
              <a:t>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6187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NZ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 receives approximately two million claims pa - ~5.5k claims per day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NZ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Falls are the most common cause of injury in NZ - 39 percent of all ACC claims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NZ" sz="1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750,000 claims for falls. - </a:t>
            </a:r>
            <a:r>
              <a:rPr lang="en-NZ" sz="110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These injuries came at a cost of $1.8 billion to help people recover – over the past six years was $8.6 billion</a:t>
            </a:r>
            <a:endParaRPr lang="en-NZ" sz="1100">
              <a:solidFill>
                <a:srgbClr val="000000"/>
              </a:solidFill>
              <a:effectLst/>
              <a:latin typeface="Arial" panose="020B0604020202020204" pitchFamily="34" charset="0"/>
              <a:ea typeface="MS Mincho" panose="02020609040205080304" pitchFamily="49" charset="-128"/>
              <a:cs typeface="Mangal" panose="02040503050203030202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lang="en-NZ" sz="1100" b="1"/>
              <a:t>As we age falling is one of the most common causes of injury and the consequences of a fall can be devastating </a:t>
            </a:r>
            <a:endParaRPr lang="en-NZ" sz="1100">
              <a:solidFill>
                <a:srgbClr val="000000"/>
              </a:solidFill>
              <a:effectLst/>
              <a:latin typeface="Arial" panose="020B0604020202020204" pitchFamily="34" charset="0"/>
              <a:ea typeface="MS Mincho" panose="02020609040205080304" pitchFamily="49" charset="-128"/>
              <a:cs typeface="Mangal" panose="02040503050203030202" pitchFamily="18" charset="0"/>
            </a:endParaRP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NZ" sz="1100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  <a:cs typeface="Mangal" panose="02040503050203030202" pitchFamily="18" charset="0"/>
              </a:rPr>
              <a:t>For 65+ population its quite startling</a:t>
            </a: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AU" sz="11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Falls are the most common and costly cause of injury in people aged 65 years and older</a:t>
            </a:r>
            <a:endParaRPr lang="en-NZ" sz="1100">
              <a:solidFill>
                <a:srgbClr val="000000"/>
              </a:solidFill>
              <a:effectLst/>
              <a:latin typeface="Arial" panose="020B0604020202020204" pitchFamily="34" charset="0"/>
              <a:ea typeface="MS Mincho" panose="02020609040205080304" pitchFamily="49" charset="-128"/>
              <a:cs typeface="Mangal" panose="02040503050203030202" pitchFamily="18" charset="0"/>
            </a:endParaRP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NZ" sz="1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Every year Over 65 – 1 in 3 people injures themselves in a fall, - Over 80 -   1 in 2 injury themselves.</a:t>
            </a:r>
            <a:endParaRPr lang="en-NZ" sz="1100">
              <a:solidFill>
                <a:srgbClr val="000000"/>
              </a:solidFill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2">
              <a:lnSpc>
                <a:spcPct val="107000"/>
              </a:lnSpc>
              <a:spcAft>
                <a:spcPts val="800"/>
              </a:spcAft>
            </a:pPr>
            <a:endParaRPr lang="en-NZ" sz="1100">
              <a:solidFill>
                <a:srgbClr val="000000"/>
              </a:solidFill>
              <a:latin typeface="Arial" panose="020B0604020202020204" pitchFamily="34" charset="0"/>
              <a:ea typeface="MS Mincho" panose="02020609040205080304" pitchFamily="49" charset="-128"/>
              <a:cs typeface="Mangal" panose="02040503050203030202" pitchFamily="18" charset="0"/>
            </a:endParaRP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NZ" sz="1100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  <a:cs typeface="Mangal" panose="02040503050203030202" pitchFamily="18" charset="0"/>
              </a:rPr>
              <a:t>Falls </a:t>
            </a:r>
            <a:r>
              <a:rPr lang="en-NZ" sz="1100">
                <a:solidFill>
                  <a:srgbClr val="0000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Mangal" panose="02040503050203030202" pitchFamily="18" charset="0"/>
              </a:rPr>
              <a:t>and fractures cost ACC ~$294m in FY22</a:t>
            </a: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NZ" sz="1100">
                <a:solidFill>
                  <a:srgbClr val="0000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Mangal" panose="02040503050203030202" pitchFamily="18" charset="0"/>
              </a:rPr>
              <a:t>Population forecasts indicate that in the absence of interventions, ACC should </a:t>
            </a:r>
            <a:r>
              <a:rPr lang="en-NZ" sz="1100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  <a:cs typeface="Mangal" panose="02040503050203030202" pitchFamily="18" charset="0"/>
              </a:rPr>
              <a:t>expect the present value cost of older adult falls and fractures to increase to at least $460m p/a by 2023</a:t>
            </a:r>
          </a:p>
          <a:p>
            <a:pPr lvl="0">
              <a:lnSpc>
                <a:spcPct val="107000"/>
              </a:lnSpc>
            </a:pPr>
            <a:endParaRPr lang="en-NZ" sz="11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en-NZ" sz="1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True cost of falls is greater AND cost </a:t>
            </a:r>
            <a:r>
              <a:rPr lang="en-NZ" sz="1100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  <a:cs typeface="Mangal" panose="02040503050203030202" pitchFamily="18" charset="0"/>
              </a:rPr>
              <a:t>often result in a loss of independence and wellbeing and can effect not only the injured person but also the  whanau that supports them</a:t>
            </a:r>
          </a:p>
          <a:p>
            <a:pPr lvl="0">
              <a:lnSpc>
                <a:spcPct val="107000"/>
              </a:lnSpc>
            </a:pPr>
            <a:endParaRPr lang="en-NZ" sz="1100">
              <a:solidFill>
                <a:srgbClr val="000000"/>
              </a:solidFill>
              <a:latin typeface="Arial" panose="020B0604020202020204" pitchFamily="34" charset="0"/>
              <a:ea typeface="MS Mincho" panose="02020609040205080304" pitchFamily="49" charset="-128"/>
              <a:cs typeface="Mangal" panose="02040503050203030202" pitchFamily="18" charset="0"/>
            </a:endParaRPr>
          </a:p>
          <a:p>
            <a:pPr lvl="0">
              <a:lnSpc>
                <a:spcPct val="107000"/>
              </a:lnSpc>
            </a:pPr>
            <a:r>
              <a:rPr lang="en-NZ" sz="1100" b="1" u="sng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  <a:cs typeface="Mangal" panose="02040503050203030202" pitchFamily="18" charset="0"/>
              </a:rPr>
              <a:t>LSFL</a:t>
            </a: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NZ" sz="2400" b="0" i="0">
                <a:solidFill>
                  <a:srgbClr val="000000"/>
                </a:solidFill>
                <a:effectLst/>
                <a:latin typeface="proxima-nova"/>
              </a:rPr>
              <a:t>LSFL is a national movement full of practical information and advice on how to</a:t>
            </a:r>
          </a:p>
          <a:p>
            <a:pPr marL="342900" indent="-3429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NZ" sz="2400" b="0" i="0">
                <a:solidFill>
                  <a:srgbClr val="000000"/>
                </a:solidFill>
                <a:effectLst/>
                <a:latin typeface="proxima-nova"/>
              </a:rPr>
              <a:t>stay active, </a:t>
            </a:r>
          </a:p>
          <a:p>
            <a:pPr marL="342900" indent="-3429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NZ" sz="2400" b="0" i="0">
                <a:solidFill>
                  <a:srgbClr val="000000"/>
                </a:solidFill>
                <a:effectLst/>
                <a:latin typeface="proxima-nova"/>
              </a:rPr>
              <a:t>well and independent for over 65s </a:t>
            </a:r>
          </a:p>
          <a:p>
            <a:pPr marL="342900" indent="-3429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NZ" sz="2400" b="0" i="0">
                <a:solidFill>
                  <a:srgbClr val="000000"/>
                </a:solidFill>
                <a:effectLst/>
                <a:latin typeface="proxima-nova"/>
              </a:rPr>
              <a:t>and those caring for over 65s</a:t>
            </a:r>
            <a:endParaRPr lang="en-NZ" sz="1600" b="0" i="0">
              <a:solidFill>
                <a:srgbClr val="565656"/>
              </a:solidFill>
              <a:effectLst/>
              <a:latin typeface="Open Sans" panose="020B0606030504020204" pitchFamily="34" charset="0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endParaRPr lang="en-NZ" sz="1600" b="0" i="0">
              <a:solidFill>
                <a:srgbClr val="565656"/>
              </a:solidFill>
              <a:effectLst/>
              <a:latin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lang="en-NZ" sz="16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LSFL captures the essence of positive ageing. It celebrates independence while acknowledging the physical reality of getting old. </a:t>
            </a: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endParaRPr lang="en-NZ" sz="1600" b="0" i="0">
              <a:solidFill>
                <a:srgbClr val="565656"/>
              </a:solidFill>
              <a:effectLst/>
              <a:latin typeface="Open Sans" panose="020B0606030504020204" pitchFamily="34" charset="0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NZ" sz="24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LSFL unites the efforts of the entire health system</a:t>
            </a:r>
            <a:endParaRPr lang="en-NZ" sz="1600" b="0" i="0">
              <a:solidFill>
                <a:srgbClr val="565656"/>
              </a:solidFill>
              <a:effectLst/>
              <a:latin typeface="Open Sans" panose="020B0606030504020204" pitchFamily="34" charset="0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endParaRPr lang="en-NZ" sz="1600" b="0" i="0">
              <a:solidFill>
                <a:srgbClr val="565656"/>
              </a:solidFill>
              <a:effectLst/>
              <a:latin typeface="Open Sans" panose="020B0606030504020204" pitchFamily="34" charset="0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NZ" sz="1600" b="1" i="1" u="sng">
                <a:solidFill>
                  <a:srgbClr val="565656"/>
                </a:solidFill>
                <a:effectLst/>
                <a:latin typeface="Open Sans" panose="020B0606030504020204" pitchFamily="34" charset="0"/>
              </a:rPr>
              <a:t>For ACC </a:t>
            </a: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NZ" sz="1600" b="0" i="0">
                <a:solidFill>
                  <a:srgbClr val="565656"/>
                </a:solidFill>
                <a:effectLst/>
                <a:latin typeface="Open Sans" panose="020B0606030504020204" pitchFamily="34" charset="0"/>
              </a:rPr>
              <a:t>our LSFL programme </a:t>
            </a:r>
            <a:r>
              <a:rPr lang="en-NZ" sz="1600" b="1" i="0">
                <a:solidFill>
                  <a:srgbClr val="565656"/>
                </a:solidFill>
                <a:effectLst/>
                <a:latin typeface="Open Sans" panose="020B0606030504020204" pitchFamily="34" charset="0"/>
              </a:rPr>
              <a:t>aims to prevent falls in older people, to allow them to remain confident, healthy and independent in their homes and community</a:t>
            </a:r>
            <a:r>
              <a:rPr lang="en-NZ" sz="1600" b="0" i="0">
                <a:solidFill>
                  <a:srgbClr val="565656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NZ" sz="1800" b="0" i="0" u="none" strike="noStrike">
                <a:solidFill>
                  <a:srgbClr val="000000"/>
                </a:solidFill>
                <a:effectLst/>
                <a:latin typeface="MetaSerifOT-Book"/>
              </a:rPr>
              <a:t>There is compelling evidence of effective interventions to reduce falls and prevent fractures in this population group.</a:t>
            </a:r>
            <a:endParaRPr lang="en-NZ" sz="1100">
              <a:solidFill>
                <a:srgbClr val="000000"/>
              </a:solidFill>
              <a:latin typeface="Arial" panose="020B0604020202020204" pitchFamily="34" charset="0"/>
              <a:ea typeface="MS Mincho" panose="02020609040205080304" pitchFamily="49" charset="-128"/>
              <a:cs typeface="Mangal" panose="02040503050203030202" pitchFamily="18" charset="0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NZ" sz="1100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  <a:cs typeface="Mangal" panose="02040503050203030202" pitchFamily="18" charset="0"/>
              </a:rPr>
              <a:t>and we want to talk to 2 of these today</a:t>
            </a: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endParaRPr lang="en-NZ" sz="1100" b="1">
              <a:solidFill>
                <a:srgbClr val="000000"/>
              </a:solidFill>
              <a:latin typeface="Arial" panose="020B0604020202020204" pitchFamily="34" charset="0"/>
              <a:ea typeface="MS Mincho" panose="02020609040205080304" pitchFamily="49" charset="-128"/>
              <a:cs typeface="Mangal" panose="02040503050203030202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</a:pPr>
            <a:r>
              <a:rPr lang="en-NZ" sz="1200" b="1"/>
              <a:t>Community Strength and balance – </a:t>
            </a:r>
            <a:r>
              <a:rPr lang="en-NZ" sz="1200"/>
              <a:t>to prevent falls</a:t>
            </a:r>
          </a:p>
          <a:p>
            <a:pPr marL="285750" indent="-28575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NZ" sz="1200"/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NZ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CSB has been Operating for 7 years and we have some good results 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NZ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17 lead agents – across 20 regions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NZ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Run about 1,750 classes and attendances are in the order of 20,000 per quarter</a:t>
            </a:r>
          </a:p>
          <a:p>
            <a:pPr marL="285750" indent="-28575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NZ" sz="1200"/>
          </a:p>
          <a:p>
            <a:pPr marL="285750" indent="-28575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NZ" sz="120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NZ" sz="12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Clinical research shows simple body movements improve balance and reduces risk of falls by almost 30%.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NZ" sz="12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CSB has been operating for 7 years and we have some good results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NZ" sz="1200" b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But - </a:t>
            </a:r>
            <a:r>
              <a:rPr lang="en-NZ" sz="12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Still some issues and barriers for people undertaking classes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NZ" sz="12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definitely socialisation plays a part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NZ" sz="12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some stigmas associated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NZ" sz="12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F56636-A463-4275-A701-5964E73C3AF2}" type="slidenum">
              <a:rPr lang="en-NZ" smtClean="0"/>
              <a:t>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524445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r>
              <a:rPr lang="en-NZ" sz="14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ACC is focused on building partnerships to look at new </a:t>
            </a:r>
            <a:r>
              <a:rPr lang="en-NZ" sz="1400" b="0" i="0" u="sng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and innovative ways to prevent, reduce and </a:t>
            </a:r>
            <a:r>
              <a:rPr lang="en-NZ" sz="1400" b="0" i="0" u="non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effectively treat injuries</a:t>
            </a:r>
          </a:p>
          <a:p>
            <a:pPr algn="l" rtl="0" fontAlgn="base"/>
            <a:endParaRPr lang="en-NZ" sz="1400" b="0" i="0" u="non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sz="14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We knew there is a stigma to class-room based S&amp;B + COVID showed us an opportunity </a:t>
            </a:r>
          </a:p>
          <a:p>
            <a:pPr algn="l" rtl="0" fontAlgn="base"/>
            <a:endParaRPr lang="en-NZ" sz="1400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/>
            <a:r>
              <a:rPr lang="en-NZ" sz="14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We sought to understand whether a digital online platform (an app) could be an effective complement to the delivery of falls prevention management programs</a:t>
            </a:r>
          </a:p>
          <a:p>
            <a:pPr algn="l" rtl="0" fontAlgn="base"/>
            <a:endParaRPr lang="en-NZ" sz="1400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/>
            <a:r>
              <a:rPr lang="en-NZ" sz="14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Something you could do in your own time at your own place that has proven benefits</a:t>
            </a:r>
          </a:p>
          <a:p>
            <a:pPr algn="l" rtl="0" fontAlgn="base"/>
            <a:r>
              <a:rPr lang="en-NZ" sz="14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algn="l" rtl="0" fontAlgn="base"/>
            <a:endParaRPr lang="en-NZ" sz="1400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/>
            <a:r>
              <a:rPr lang="en-NZ" sz="14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 September 2021 ACC released the RFP which</a:t>
            </a:r>
            <a:r>
              <a:rPr lang="en-AU" sz="14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identified three possible suppliers. </a:t>
            </a:r>
          </a:p>
          <a:p>
            <a:pPr algn="l" rtl="0" fontAlgn="base"/>
            <a:endParaRPr lang="en-AU" sz="1400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/>
            <a:r>
              <a:rPr lang="en-AU" sz="14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All</a:t>
            </a:r>
            <a:r>
              <a:rPr lang="en-NZ" sz="14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three </a:t>
            </a:r>
            <a:r>
              <a:rPr lang="en-AU" sz="14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suppliers</a:t>
            </a:r>
            <a:r>
              <a:rPr lang="en-NZ" sz="14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demonstrated a strong research and evidence capability built into their solutions that is shown to reduce the falls risk in older adults. </a:t>
            </a:r>
          </a:p>
          <a:p>
            <a:pPr algn="l" rtl="0" fontAlgn="base"/>
            <a:endParaRPr lang="en-NZ" sz="1400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/>
            <a:r>
              <a:rPr lang="en-NZ" sz="14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Nymbl Science was eventually chosen as the preferred candidate as it had the </a:t>
            </a:r>
            <a:r>
              <a:rPr lang="en-NZ" sz="1400" b="1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proven ability to reach the target audience </a:t>
            </a:r>
            <a:r>
              <a:rPr lang="en-NZ" sz="14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and to </a:t>
            </a:r>
            <a:r>
              <a:rPr lang="en-NZ" sz="1400" b="1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achieve a positive return on investment</a:t>
            </a:r>
            <a:r>
              <a:rPr lang="en-NZ" sz="14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algn="l" rtl="0" fontAlgn="base"/>
            <a:endParaRPr lang="en-NZ" sz="1400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NZ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NZ" sz="105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Trial between August 2020 – September 2021. 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NZ" sz="105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More than 15,000 people aged 55 years and over registered with the trial of Nymbl’s digital balance app.  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NZ" sz="105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Those users completed over 300,000 training sessions and over 100,000 education sessions. 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NZ" sz="105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total of 87 percent of users said they were likely to recommend the Nymbl balance training programme to a friend.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NZ" sz="105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research shows that 71 percent of Nymbl users who used the app for 21 days have improved their 30 second sit to stand balance test.  </a:t>
            </a:r>
          </a:p>
          <a:p>
            <a:endParaRPr lang="en-NZ"/>
          </a:p>
          <a:p>
            <a:r>
              <a:rPr lang="en-NZ" b="1"/>
              <a:t>IMPORTANLY</a:t>
            </a:r>
            <a:r>
              <a:rPr lang="en-NZ"/>
              <a:t> our evidence showed that people who used were having a reduced claim rate against the same cohort who didn’t use Nymbl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F56636-A463-4275-A701-5964E73C3AF2}" type="slidenum">
              <a:rPr lang="en-NZ" smtClean="0"/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696694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r>
              <a:rPr lang="en-NZ" sz="14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Data supplied by Nymbl shows that the app has a positive impact on the user’s balance: </a:t>
            </a:r>
          </a:p>
          <a:p>
            <a:pPr algn="l" rtl="0" fontAlgn="base"/>
            <a:endParaRPr lang="en-NZ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F56636-A463-4275-A701-5964E73C3AF2}" type="slidenum">
              <a:rPr lang="en-NZ" smtClean="0"/>
              <a:t>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70424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r>
              <a:rPr lang="en-NZ" sz="1800" b="0" i="0">
                <a:solidFill>
                  <a:srgbClr val="000000"/>
                </a:solidFill>
                <a:effectLst/>
                <a:latin typeface="Helvetica Neue"/>
              </a:rPr>
              <a:t>Research shows that falls happen when we are distracted, not when we are focused. Nymbl helps prepare you for these real-life experiences and distractions by the unique</a:t>
            </a:r>
            <a:r>
              <a:rPr lang="en-NZ" sz="1800" b="1" i="0">
                <a:solidFill>
                  <a:srgbClr val="000000"/>
                </a:solidFill>
                <a:effectLst/>
                <a:latin typeface="Helvetica Neue"/>
              </a:rPr>
              <a:t> </a:t>
            </a:r>
            <a:r>
              <a:rPr lang="en-NZ" sz="1800" b="1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Dual Tasking Approach </a:t>
            </a:r>
            <a:r>
              <a:rPr lang="en-NZ" sz="18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 to challenge both the brain and body  - which has already shown success overseas in reducing falls and fractures</a:t>
            </a:r>
          </a:p>
          <a:p>
            <a:pPr algn="l" rtl="0" fontAlgn="base"/>
            <a:br>
              <a:rPr lang="en-NZ" sz="1800" b="0" i="0">
                <a:solidFill>
                  <a:srgbClr val="000000"/>
                </a:solidFill>
                <a:effectLst/>
                <a:latin typeface="WordVisiCarriageReturn_MSFontService"/>
              </a:rPr>
            </a:br>
            <a:r>
              <a:rPr lang="en-NZ" sz="1800" b="0" i="0">
                <a:solidFill>
                  <a:srgbClr val="000000"/>
                </a:solidFill>
                <a:effectLst/>
                <a:latin typeface="Helvetica Neue"/>
              </a:rPr>
              <a:t>Nymbl’s physical component involves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NZ" sz="1800" b="0" i="0">
                <a:solidFill>
                  <a:srgbClr val="000000"/>
                </a:solidFill>
                <a:effectLst/>
                <a:latin typeface="Helvetica Neue"/>
              </a:rPr>
              <a:t>simple body movements that you do in your daily routine (such as raising your foot over a rug). 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NZ" sz="1800" b="0" i="0">
                <a:solidFill>
                  <a:srgbClr val="000000"/>
                </a:solidFill>
                <a:effectLst/>
              </a:rPr>
              <a:t>with fun brain games (trivia)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NZ" sz="1800" b="0" i="0">
                <a:solidFill>
                  <a:srgbClr val="000000"/>
                </a:solidFill>
                <a:effectLst/>
              </a:rPr>
              <a:t>Falling is a brain challenge as much as it is a physical challenge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NZ" sz="1800" b="0" i="0">
                <a:solidFill>
                  <a:srgbClr val="000000"/>
                </a:solidFill>
                <a:effectLst/>
              </a:rPr>
              <a:t>The combination of cognitive and physical challenges that is the key to </a:t>
            </a:r>
            <a:r>
              <a:rPr lang="en-NZ" sz="1800" b="0" i="0" err="1">
                <a:solidFill>
                  <a:srgbClr val="000000"/>
                </a:solidFill>
                <a:effectLst/>
              </a:rPr>
              <a:t>Nymbls</a:t>
            </a:r>
            <a:r>
              <a:rPr lang="en-NZ" sz="1800" b="0" i="0">
                <a:solidFill>
                  <a:srgbClr val="000000"/>
                </a:solidFill>
                <a:effectLst/>
              </a:rPr>
              <a:t> approach</a:t>
            </a:r>
          </a:p>
          <a:p>
            <a:pPr algn="l" rtl="0" fontAlgn="base"/>
            <a:endParaRPr lang="en-NZ" sz="1800" b="0" i="0">
              <a:solidFill>
                <a:srgbClr val="000000"/>
              </a:solidFill>
              <a:effectLst/>
              <a:latin typeface="Helvetica Neue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sz="1800" b="1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self-paced digital application </a:t>
            </a:r>
            <a:endParaRPr lang="en-NZ" sz="1800" b="0" i="0">
              <a:solidFill>
                <a:srgbClr val="000000"/>
              </a:solidFill>
              <a:effectLst/>
              <a:latin typeface="Helvetica Neue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sz="1800" b="0" i="0">
                <a:solidFill>
                  <a:srgbClr val="404040"/>
                </a:solidFill>
                <a:effectLst/>
                <a:latin typeface="Calibri" panose="020F0502020204030204" pitchFamily="34" charset="0"/>
              </a:rPr>
              <a:t>Because NYMBL is personalised it 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NZ" sz="1800" b="0" i="0">
                <a:solidFill>
                  <a:srgbClr val="404040"/>
                </a:solidFill>
                <a:effectLst/>
                <a:latin typeface="Calibri" panose="020F0502020204030204" pitchFamily="34" charset="0"/>
              </a:rPr>
              <a:t>adjusts to your physical ability and level of progress, 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NZ" sz="1800" b="0" i="0">
                <a:solidFill>
                  <a:srgbClr val="404040"/>
                </a:solidFill>
                <a:effectLst/>
                <a:latin typeface="Calibri" panose="020F0502020204030204" pitchFamily="34" charset="0"/>
              </a:rPr>
              <a:t>so it’s tailored for each user,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NZ" sz="1800" b="0" i="0">
                <a:solidFill>
                  <a:srgbClr val="404040"/>
                </a:solidFill>
                <a:effectLst/>
                <a:latin typeface="Calibri" panose="020F0502020204030204" pitchFamily="34" charset="0"/>
              </a:rPr>
              <a:t>so you only progress when you’re ready to move on to a slightly more challenging –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sz="1800" b="0" i="0">
                <a:solidFill>
                  <a:srgbClr val="000000"/>
                </a:solidFill>
                <a:effectLst/>
                <a:latin typeface="Helvetica Neue"/>
              </a:rPr>
              <a:t> </a:t>
            </a:r>
            <a:endParaRPr lang="en-NZ" sz="2800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sz="28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“By investing </a:t>
            </a:r>
            <a:r>
              <a:rPr lang="en-NZ" sz="2800" b="1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10 minutes a day</a:t>
            </a:r>
            <a:r>
              <a:rPr lang="en-NZ" sz="28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a few times a week, in the comfort of your own home, you can improve your balance and maintain your independence and confidence.” </a:t>
            </a:r>
            <a:endParaRPr lang="en-NZ" sz="2800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F56636-A463-4275-A701-5964E73C3AF2}" type="slidenum">
              <a:rPr lang="en-NZ" smtClean="0"/>
              <a:t>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218477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042873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sz="2400"/>
              <a:t>Video duration: 1.28mins</a:t>
            </a:r>
          </a:p>
          <a:p>
            <a:pPr algn="l" rtl="0" fontAlgn="base"/>
            <a:endParaRPr lang="en-NZ" sz="2800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F56636-A463-4275-A701-5964E73C3AF2}" type="slidenum">
              <a:rPr lang="en-NZ" smtClean="0"/>
              <a:t>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051099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sz="1800"/>
              <a:t>No special equipment needed except a smartphone or tablet with internet access. </a:t>
            </a:r>
          </a:p>
          <a:p>
            <a:pPr algn="l"/>
            <a:endParaRPr lang="en-NZ" sz="1800" b="0" i="0">
              <a:solidFill>
                <a:srgbClr val="000000"/>
              </a:solidFill>
              <a:effectLst/>
              <a:latin typeface="SofiaProLight"/>
            </a:endParaRPr>
          </a:p>
          <a:p>
            <a:pPr algn="l"/>
            <a:r>
              <a:rPr lang="en-NZ" sz="1800" b="0" i="0">
                <a:solidFill>
                  <a:srgbClr val="000000"/>
                </a:solidFill>
                <a:effectLst/>
                <a:latin typeface="SofiaProLight"/>
              </a:rPr>
              <a:t>The Nymbl app is available for Apple and Android devices and can be downloaded for free from:</a:t>
            </a:r>
          </a:p>
          <a:p>
            <a:pPr algn="l"/>
            <a:endParaRPr lang="en-NZ" sz="1800" b="0" i="0">
              <a:solidFill>
                <a:srgbClr val="000000"/>
              </a:solidFill>
              <a:effectLst/>
              <a:latin typeface="SofiaProLigh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NZ" sz="1800" b="0" i="0" u="sng">
                <a:solidFill>
                  <a:srgbClr val="005E8F"/>
                </a:solidFill>
                <a:effectLst/>
                <a:latin typeface="SofiaProLight"/>
                <a:hlinkClick r:id="rId3" tooltip="Nymbl on Apple App Store"/>
              </a:rPr>
              <a:t>Apple App Store</a:t>
            </a:r>
            <a:r>
              <a:rPr lang="en-NZ" sz="1800" b="0" i="0">
                <a:solidFill>
                  <a:srgbClr val="000000"/>
                </a:solidFill>
                <a:effectLst/>
                <a:latin typeface="SofiaProLight"/>
              </a:rPr>
              <a:t>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NZ" sz="1800" b="0" i="0" u="sng">
                <a:solidFill>
                  <a:srgbClr val="005E8F"/>
                </a:solidFill>
                <a:effectLst/>
                <a:latin typeface="SofiaProLight"/>
                <a:hlinkClick r:id="rId4" tooltip="Nymbl for android"/>
              </a:rPr>
              <a:t>Google Play Store</a:t>
            </a:r>
            <a:endParaRPr lang="en-NZ" sz="1800" b="0" i="0">
              <a:solidFill>
                <a:srgbClr val="000000"/>
              </a:solidFill>
              <a:effectLst/>
              <a:latin typeface="SofiaProLight"/>
            </a:endParaRPr>
          </a:p>
          <a:p>
            <a:endParaRPr lang="en-NZ" sz="1800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r>
              <a:rPr lang="en-NZ" sz="2800"/>
              <a:t>Login in with your: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800"/>
              <a:t>First name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800"/>
              <a:t>Last name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800"/>
              <a:t>Date of birth </a:t>
            </a:r>
          </a:p>
          <a:p>
            <a:endParaRPr lang="en-NZ" sz="1800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sz="18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Enter other personal information (e.g. gender, ethnicity etc). Nymbl collects personal information and engagement data within the Nymbl app. Does not sell or share data with any advertisers or marketers. </a:t>
            </a:r>
          </a:p>
          <a:p>
            <a:endParaRPr lang="en-NZ" sz="1800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NZ" sz="1800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B23933-93F1-495A-A5A5-18E455BF6983}" type="slidenum">
              <a:rPr lang="en-NZ" smtClean="0"/>
              <a:t>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105511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/>
              <a:t>The next section covers a bit of background 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/>
              <a:t>How Nymbl works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/>
              <a:t>Why falls can happen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/>
              <a:t>Balance is a reflex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/>
              <a:t>Good health starts with your balance </a:t>
            </a:r>
          </a:p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F56636-A463-4275-A701-5964E73C3AF2}" type="slidenum">
              <a:rPr lang="en-NZ" smtClean="0"/>
              <a:t>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291077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sz="1800"/>
              <a:t>Nymbl will prompt users to complete a 12 question survey to assess your needs and personalise the experience for you. </a:t>
            </a:r>
          </a:p>
          <a:p>
            <a:endParaRPr lang="en-NZ" sz="1800"/>
          </a:p>
          <a:p>
            <a:r>
              <a:rPr lang="en-NZ" sz="1800"/>
              <a:t>An example of these questions is above.</a:t>
            </a:r>
          </a:p>
          <a:p>
            <a:endParaRPr lang="en-NZ" sz="1800">
              <a:highlight>
                <a:srgbClr val="FFFF00"/>
              </a:highlight>
            </a:endParaRPr>
          </a:p>
          <a:p>
            <a:pPr marL="0" marR="0" lvl="0" indent="0" algn="l" defTabSz="10428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sz="1800">
                <a:highlight>
                  <a:srgbClr val="FFFF00"/>
                </a:highlight>
              </a:rPr>
              <a:t>More information about how Nymbl assigns levels is found in the How Do Levels Work in Nymbl PDF</a:t>
            </a:r>
          </a:p>
          <a:p>
            <a:endParaRPr lang="en-NZ" sz="1800"/>
          </a:p>
          <a:p>
            <a:r>
              <a:rPr lang="en-NZ" sz="1800"/>
              <a:t>The first session involves an exercise, then a game, and finally doing them at the same time.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B23933-93F1-495A-A5A5-18E455BF6983}" type="slidenum">
              <a:rPr lang="en-NZ" smtClean="0"/>
              <a:t>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61839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P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1AA9B4-81B5-453E-97C9-C2DE1865F4F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607389" y="357188"/>
            <a:ext cx="7441265" cy="68310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NZ"/>
              <a:t>Click icon to insert image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071F2CC2-E1FB-4C3A-8BBA-0C712E08283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6349" y="3144155"/>
            <a:ext cx="4873041" cy="387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514">
                <a:solidFill>
                  <a:schemeClr val="bg1">
                    <a:lumMod val="50000"/>
                  </a:schemeClr>
                </a:solidFill>
              </a:defRPr>
            </a:lvl1pPr>
            <a:lvl2pPr marL="633456" indent="0">
              <a:buFontTx/>
              <a:buNone/>
              <a:defRPr/>
            </a:lvl2pPr>
            <a:lvl3pPr marL="1266913" indent="0">
              <a:buFontTx/>
              <a:buNone/>
              <a:defRPr/>
            </a:lvl3pPr>
            <a:lvl4pPr marL="1900369" indent="0">
              <a:buFontTx/>
              <a:buNone/>
              <a:defRPr/>
            </a:lvl4pPr>
            <a:lvl5pPr marL="2533825" indent="0">
              <a:buFontTx/>
              <a:buNone/>
              <a:defRPr/>
            </a:lvl5pPr>
          </a:lstStyle>
          <a:p>
            <a:pPr lvl="0"/>
            <a:r>
              <a:rPr lang="en-US"/>
              <a:t>Click to edit subtitle</a:t>
            </a: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6F20C546-9C05-4861-B4EA-1B30DC0064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063" y="6217687"/>
            <a:ext cx="3187087" cy="97700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0A41175-1049-40E6-9677-72582B016695}"/>
              </a:ext>
            </a:extLst>
          </p:cNvPr>
          <p:cNvSpPr txBox="1"/>
          <p:nvPr userDrawn="1"/>
        </p:nvSpPr>
        <p:spPr>
          <a:xfrm>
            <a:off x="422280" y="5431579"/>
            <a:ext cx="907438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76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DATE: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3E412D8-2B33-4065-B3A4-ED639F08F82E}"/>
              </a:ext>
            </a:extLst>
          </p:cNvPr>
          <p:cNvCxnSpPr/>
          <p:nvPr userDrawn="1"/>
        </p:nvCxnSpPr>
        <p:spPr>
          <a:xfrm>
            <a:off x="518063" y="3855665"/>
            <a:ext cx="4715353" cy="0"/>
          </a:xfrm>
          <a:prstGeom prst="line">
            <a:avLst/>
          </a:prstGeom>
          <a:ln w="38100">
            <a:solidFill>
              <a:srgbClr val="055D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C137F43F-5BA4-4ADB-A339-49B6CCCBC026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416349" y="1407536"/>
            <a:ext cx="4873041" cy="10325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4274" b="1">
                <a:solidFill>
                  <a:srgbClr val="055D8E"/>
                </a:solidFill>
              </a:defRPr>
            </a:lvl1pPr>
          </a:lstStyle>
          <a:p>
            <a:pPr lvl="0"/>
            <a:r>
              <a:rPr lang="en-NZ"/>
              <a:t>CLICK TO </a:t>
            </a:r>
            <a:br>
              <a:rPr lang="en-NZ"/>
            </a:br>
            <a:r>
              <a:rPr lang="en-NZ"/>
              <a:t>EDIT TITLE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E8A30FF2-82F7-4753-A075-169F446F3875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253182" y="5460020"/>
            <a:ext cx="3733604" cy="4889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760">
                <a:solidFill>
                  <a:schemeClr val="bg1">
                    <a:lumMod val="50000"/>
                  </a:schemeClr>
                </a:solidFill>
              </a:defRPr>
            </a:lvl1pPr>
            <a:lvl2pPr marL="633456" indent="0">
              <a:buNone/>
              <a:defRPr sz="1760">
                <a:solidFill>
                  <a:schemeClr val="bg1">
                    <a:lumMod val="50000"/>
                  </a:schemeClr>
                </a:solidFill>
              </a:defRPr>
            </a:lvl2pPr>
            <a:lvl3pPr marL="1266913" indent="0">
              <a:buNone/>
              <a:defRPr sz="1760">
                <a:solidFill>
                  <a:schemeClr val="bg1">
                    <a:lumMod val="50000"/>
                  </a:schemeClr>
                </a:solidFill>
              </a:defRPr>
            </a:lvl3pPr>
            <a:lvl4pPr marL="1900369" indent="0">
              <a:buNone/>
              <a:defRPr sz="1760">
                <a:solidFill>
                  <a:schemeClr val="bg1">
                    <a:lumMod val="50000"/>
                  </a:schemeClr>
                </a:solidFill>
              </a:defRPr>
            </a:lvl4pPr>
            <a:lvl5pPr marL="2533825" indent="0">
              <a:buNone/>
              <a:defRPr sz="176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date styles</a:t>
            </a:r>
          </a:p>
        </p:txBody>
      </p:sp>
    </p:spTree>
    <p:extLst>
      <p:ext uri="{BB962C8B-B14F-4D97-AF65-F5344CB8AC3E}">
        <p14:creationId xmlns:p14="http://schemas.microsoft.com/office/powerpoint/2010/main" val="4029070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age with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EEB6D83-E55F-4623-8B8A-88852CC2F2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8272" y="653687"/>
            <a:ext cx="9957606" cy="4032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defRPr>
            </a:lvl1pPr>
            <a:lvl2pPr marL="633456" indent="0">
              <a:buNone/>
              <a:defRPr sz="3394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defRPr>
            </a:lvl2pPr>
            <a:lvl3pPr marL="1266913" indent="0">
              <a:buNone/>
              <a:defRPr sz="3394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defRPr>
            </a:lvl3pPr>
            <a:lvl4pPr marL="1900369" indent="0">
              <a:buNone/>
              <a:defRPr sz="3394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defRPr>
            </a:lvl4pPr>
            <a:lvl5pPr marL="2533825" indent="0">
              <a:buNone/>
              <a:defRPr sz="3394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defRPr>
            </a:lvl5pPr>
          </a:lstStyle>
          <a:p>
            <a:pPr lvl="0"/>
            <a:r>
              <a:rPr lang="en-US"/>
              <a:t>CLICK TO EDIT HEADING 1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249EC4F-FD06-44F1-971A-7C2622F790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21264" y="3371485"/>
            <a:ext cx="2942184" cy="79668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266913" rtl="0" eaLnBrk="1" fontAlgn="auto" latinLnBrk="0" hangingPunct="1">
              <a:lnSpc>
                <a:spcPct val="100000"/>
              </a:lnSpc>
              <a:spcBef>
                <a:spcPts val="138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NZ" sz="1800" b="0" i="0" u="none" strike="noStrike" smtClean="0">
                <a:solidFill>
                  <a:schemeClr val="bg1">
                    <a:lumMod val="50000"/>
                  </a:schemeClr>
                </a:solidFill>
                <a:effectLst/>
              </a:defRPr>
            </a:lvl1pPr>
            <a:lvl2pPr marL="633456" indent="0">
              <a:lnSpc>
                <a:spcPct val="150000"/>
              </a:lnSpc>
              <a:spcAft>
                <a:spcPts val="1508"/>
              </a:spcAft>
              <a:buNone/>
              <a:defRPr sz="1760" b="1">
                <a:solidFill>
                  <a:srgbClr val="F7931D"/>
                </a:solidFill>
              </a:defRPr>
            </a:lvl2pPr>
            <a:lvl3pPr marL="1266913" indent="0">
              <a:lnSpc>
                <a:spcPct val="150000"/>
              </a:lnSpc>
              <a:spcAft>
                <a:spcPts val="1508"/>
              </a:spcAft>
              <a:buNone/>
              <a:defRPr sz="1760">
                <a:solidFill>
                  <a:schemeClr val="bg1">
                    <a:lumMod val="50000"/>
                  </a:schemeClr>
                </a:solidFill>
              </a:defRPr>
            </a:lvl3pPr>
            <a:lvl4pPr marL="1900369" indent="0">
              <a:lnSpc>
                <a:spcPct val="150000"/>
              </a:lnSpc>
              <a:spcAft>
                <a:spcPts val="1508"/>
              </a:spcAft>
              <a:buNone/>
              <a:defRPr sz="1760">
                <a:solidFill>
                  <a:schemeClr val="bg1">
                    <a:lumMod val="50000"/>
                  </a:schemeClr>
                </a:solidFill>
              </a:defRPr>
            </a:lvl4pPr>
            <a:lvl5pPr marL="2533825" indent="0">
              <a:lnSpc>
                <a:spcPct val="150000"/>
              </a:lnSpc>
              <a:spcAft>
                <a:spcPts val="1508"/>
              </a:spcAft>
              <a:buNone/>
              <a:defRPr sz="176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body copy styles.</a:t>
            </a:r>
          </a:p>
          <a:p>
            <a:pPr lvl="0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E83DAC-9E2F-4B1D-8E27-DAFFDEDC29D6}"/>
              </a:ext>
            </a:extLst>
          </p:cNvPr>
          <p:cNvCxnSpPr>
            <a:cxnSpLocks/>
          </p:cNvCxnSpPr>
          <p:nvPr userDrawn="1"/>
        </p:nvCxnSpPr>
        <p:spPr>
          <a:xfrm>
            <a:off x="904859" y="1301554"/>
            <a:ext cx="11682832" cy="0"/>
          </a:xfrm>
          <a:prstGeom prst="line">
            <a:avLst/>
          </a:prstGeom>
          <a:ln w="38100">
            <a:solidFill>
              <a:srgbClr val="055D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D7394BC-0F1A-47C2-ACC5-9CA7261DD4F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21264" y="3094197"/>
            <a:ext cx="2942184" cy="28176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rgbClr val="055D8E"/>
                </a:solidFill>
              </a:defRPr>
            </a:lvl1pPr>
            <a:lvl2pPr marL="633456" indent="0">
              <a:buNone/>
              <a:defRPr sz="2263" b="1">
                <a:solidFill>
                  <a:srgbClr val="F7931D"/>
                </a:solidFill>
              </a:defRPr>
            </a:lvl2pPr>
            <a:lvl3pPr marL="1266913" indent="0">
              <a:buNone/>
              <a:defRPr sz="2263" b="1">
                <a:solidFill>
                  <a:srgbClr val="F7931D"/>
                </a:solidFill>
              </a:defRPr>
            </a:lvl3pPr>
            <a:lvl4pPr marL="1900369" indent="0">
              <a:buNone/>
              <a:defRPr sz="2263" b="1">
                <a:solidFill>
                  <a:srgbClr val="F7931D"/>
                </a:solidFill>
              </a:defRPr>
            </a:lvl4pPr>
            <a:lvl5pPr marL="2533825" indent="0">
              <a:buNone/>
              <a:defRPr sz="2263" b="1">
                <a:solidFill>
                  <a:srgbClr val="F7931D"/>
                </a:solidFill>
              </a:defRPr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EAF08D7-06F9-47D5-A315-D90CA5D9FAE1}"/>
              </a:ext>
            </a:extLst>
          </p:cNvPr>
          <p:cNvSpPr/>
          <p:nvPr userDrawn="1"/>
        </p:nvSpPr>
        <p:spPr>
          <a:xfrm>
            <a:off x="926667" y="2175855"/>
            <a:ext cx="3903151" cy="40822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2263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9A9CAD9-0A95-4BC7-8C69-D772E3FFC881}"/>
              </a:ext>
            </a:extLst>
          </p:cNvPr>
          <p:cNvCxnSpPr>
            <a:cxnSpLocks/>
          </p:cNvCxnSpPr>
          <p:nvPr userDrawn="1"/>
        </p:nvCxnSpPr>
        <p:spPr>
          <a:xfrm>
            <a:off x="2180455" y="2674970"/>
            <a:ext cx="1386044" cy="0"/>
          </a:xfrm>
          <a:prstGeom prst="line">
            <a:avLst/>
          </a:prstGeom>
          <a:ln w="38100">
            <a:solidFill>
              <a:srgbClr val="055D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DA04074-A53B-4C5F-984D-30D01A978920}"/>
              </a:ext>
            </a:extLst>
          </p:cNvPr>
          <p:cNvCxnSpPr>
            <a:cxnSpLocks/>
          </p:cNvCxnSpPr>
          <p:nvPr userDrawn="1"/>
        </p:nvCxnSpPr>
        <p:spPr>
          <a:xfrm>
            <a:off x="2180455" y="5796542"/>
            <a:ext cx="1386044" cy="0"/>
          </a:xfrm>
          <a:prstGeom prst="line">
            <a:avLst/>
          </a:prstGeom>
          <a:ln w="38100">
            <a:solidFill>
              <a:srgbClr val="055D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CAC3E1-2822-4F07-A1CC-D63656AF869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50529" y="2729953"/>
            <a:ext cx="3053320" cy="3012949"/>
          </a:xfrm>
          <a:prstGeom prst="rect">
            <a:avLst/>
          </a:prstGeom>
        </p:spPr>
        <p:txBody>
          <a:bodyPr anchor="ctr" anchorCtr="1">
            <a:noAutofit/>
          </a:bodyPr>
          <a:lstStyle>
            <a:lvl1pPr marL="0" indent="0" algn="ctr">
              <a:buNone/>
              <a:defRPr sz="3017" i="0">
                <a:latin typeface="Arial Black" panose="020B0A04020102020204" pitchFamily="34" charset="0"/>
                <a:ea typeface="Cambria" panose="02040503050406030204" pitchFamily="18" charset="0"/>
              </a:defRPr>
            </a:lvl1pPr>
            <a:lvl2pPr marL="633456" indent="0">
              <a:buNone/>
              <a:defRPr sz="3017" i="1">
                <a:latin typeface="Cambria" panose="02040503050406030204" pitchFamily="18" charset="0"/>
                <a:ea typeface="Cambria" panose="02040503050406030204" pitchFamily="18" charset="0"/>
              </a:defRPr>
            </a:lvl2pPr>
            <a:lvl3pPr marL="1266913" indent="0">
              <a:buNone/>
              <a:defRPr sz="3017" i="1">
                <a:latin typeface="Cambria" panose="02040503050406030204" pitchFamily="18" charset="0"/>
                <a:ea typeface="Cambria" panose="02040503050406030204" pitchFamily="18" charset="0"/>
              </a:defRPr>
            </a:lvl3pPr>
            <a:lvl4pPr marL="1900369" indent="0">
              <a:buNone/>
              <a:defRPr sz="3017" i="1">
                <a:latin typeface="Cambria" panose="02040503050406030204" pitchFamily="18" charset="0"/>
                <a:ea typeface="Cambria" panose="02040503050406030204" pitchFamily="18" charset="0"/>
              </a:defRPr>
            </a:lvl4pPr>
            <a:lvl5pPr marL="2533825" indent="0">
              <a:buNone/>
              <a:defRPr sz="3017" i="1">
                <a:latin typeface="Cambria" panose="02040503050406030204" pitchFamily="18" charset="0"/>
                <a:ea typeface="Cambria" panose="02040503050406030204" pitchFamily="18" charset="0"/>
              </a:defRPr>
            </a:lvl5pPr>
          </a:lstStyle>
          <a:p>
            <a:pPr lvl="0"/>
            <a:r>
              <a:rPr lang="en-US"/>
              <a:t>CLICK TO EDIT </a:t>
            </a:r>
            <a:br>
              <a:rPr lang="en-US"/>
            </a:br>
            <a:r>
              <a:rPr lang="en-US"/>
              <a:t>IMPORTANT</a:t>
            </a:r>
            <a:br>
              <a:rPr lang="en-US"/>
            </a:br>
            <a:r>
              <a:rPr lang="en-US"/>
              <a:t>INFO</a:t>
            </a:r>
            <a:br>
              <a:rPr lang="en-US"/>
            </a:br>
            <a:r>
              <a:rPr lang="en-US"/>
              <a:t>BOX</a:t>
            </a:r>
          </a:p>
        </p:txBody>
      </p:sp>
      <p:pic>
        <p:nvPicPr>
          <p:cNvPr id="17" name="Picture 16" descr="A close up of a sign&#10;&#10;Description automatically generated">
            <a:extLst>
              <a:ext uri="{FF2B5EF4-FFF2-40B4-BE49-F238E27FC236}">
                <a16:creationId xmlns:a16="http://schemas.microsoft.com/office/drawing/2014/main" id="{88D7F966-F78C-4313-BCE2-5FF246073C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2820" y="2163820"/>
            <a:ext cx="791567" cy="791567"/>
          </a:xfrm>
          <a:prstGeom prst="rect">
            <a:avLst/>
          </a:prstGeom>
        </p:spPr>
      </p:pic>
      <p:pic>
        <p:nvPicPr>
          <p:cNvPr id="18" name="Picture 17" descr="A picture containing clock&#10;&#10;Description automatically generated">
            <a:extLst>
              <a:ext uri="{FF2B5EF4-FFF2-40B4-BE49-F238E27FC236}">
                <a16:creationId xmlns:a16="http://schemas.microsoft.com/office/drawing/2014/main" id="{BD9E95AE-A13A-4A2D-BADF-4926BE250C2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1841" y="2158504"/>
            <a:ext cx="791567" cy="791567"/>
          </a:xfrm>
          <a:prstGeom prst="rect">
            <a:avLst/>
          </a:prstGeom>
        </p:spPr>
      </p:pic>
      <p:pic>
        <p:nvPicPr>
          <p:cNvPr id="19" name="Picture 18" descr="A close up of a sign&#10;&#10;Description automatically generated">
            <a:extLst>
              <a:ext uri="{FF2B5EF4-FFF2-40B4-BE49-F238E27FC236}">
                <a16:creationId xmlns:a16="http://schemas.microsoft.com/office/drawing/2014/main" id="{D5F8EAAA-E7E3-41FE-ABE8-2357182763F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1841" y="4413133"/>
            <a:ext cx="791567" cy="791567"/>
          </a:xfrm>
          <a:prstGeom prst="rect">
            <a:avLst/>
          </a:prstGeom>
        </p:spPr>
      </p:pic>
      <p:pic>
        <p:nvPicPr>
          <p:cNvPr id="20" name="Picture 19" descr="A picture containing drawing&#10;&#10;Description automatically generated">
            <a:extLst>
              <a:ext uri="{FF2B5EF4-FFF2-40B4-BE49-F238E27FC236}">
                <a16:creationId xmlns:a16="http://schemas.microsoft.com/office/drawing/2014/main" id="{FD2F1C11-FA45-4F9C-8DE3-CF3B475C8F9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2820" y="4413133"/>
            <a:ext cx="791567" cy="791567"/>
          </a:xfrm>
          <a:prstGeom prst="rect">
            <a:avLst/>
          </a:prstGeom>
        </p:spPr>
      </p:pic>
      <p:sp>
        <p:nvSpPr>
          <p:cNvPr id="25" name="Text Placeholder 13">
            <a:extLst>
              <a:ext uri="{FF2B5EF4-FFF2-40B4-BE49-F238E27FC236}">
                <a16:creationId xmlns:a16="http://schemas.microsoft.com/office/drawing/2014/main" id="{96D50CFA-7B53-44DF-9B8F-2C914A39D13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38845" y="3368952"/>
            <a:ext cx="2942184" cy="79668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266913" rtl="0" eaLnBrk="1" fontAlgn="auto" latinLnBrk="0" hangingPunct="1">
              <a:lnSpc>
                <a:spcPct val="100000"/>
              </a:lnSpc>
              <a:spcBef>
                <a:spcPts val="138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NZ" sz="1800" b="0" i="0" u="none" strike="noStrike" smtClean="0">
                <a:solidFill>
                  <a:schemeClr val="bg1">
                    <a:lumMod val="50000"/>
                  </a:schemeClr>
                </a:solidFill>
                <a:effectLst/>
              </a:defRPr>
            </a:lvl1pPr>
            <a:lvl2pPr marL="633456" indent="0">
              <a:lnSpc>
                <a:spcPct val="150000"/>
              </a:lnSpc>
              <a:spcAft>
                <a:spcPts val="1508"/>
              </a:spcAft>
              <a:buNone/>
              <a:defRPr sz="1760" b="1">
                <a:solidFill>
                  <a:srgbClr val="F7931D"/>
                </a:solidFill>
              </a:defRPr>
            </a:lvl2pPr>
            <a:lvl3pPr marL="1266913" indent="0">
              <a:lnSpc>
                <a:spcPct val="150000"/>
              </a:lnSpc>
              <a:spcAft>
                <a:spcPts val="1508"/>
              </a:spcAft>
              <a:buNone/>
              <a:defRPr sz="1760">
                <a:solidFill>
                  <a:schemeClr val="bg1">
                    <a:lumMod val="50000"/>
                  </a:schemeClr>
                </a:solidFill>
              </a:defRPr>
            </a:lvl3pPr>
            <a:lvl4pPr marL="1900369" indent="0">
              <a:lnSpc>
                <a:spcPct val="150000"/>
              </a:lnSpc>
              <a:spcAft>
                <a:spcPts val="1508"/>
              </a:spcAft>
              <a:buNone/>
              <a:defRPr sz="1760">
                <a:solidFill>
                  <a:schemeClr val="bg1">
                    <a:lumMod val="50000"/>
                  </a:schemeClr>
                </a:solidFill>
              </a:defRPr>
            </a:lvl4pPr>
            <a:lvl5pPr marL="2533825" indent="0">
              <a:lnSpc>
                <a:spcPct val="150000"/>
              </a:lnSpc>
              <a:spcAft>
                <a:spcPts val="1508"/>
              </a:spcAft>
              <a:buNone/>
              <a:defRPr sz="176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body copy styles.</a:t>
            </a:r>
          </a:p>
          <a:p>
            <a:pPr lvl="0"/>
            <a:endParaRPr lang="en-US"/>
          </a:p>
        </p:txBody>
      </p:sp>
      <p:sp>
        <p:nvSpPr>
          <p:cNvPr id="26" name="Text Placeholder 15">
            <a:extLst>
              <a:ext uri="{FF2B5EF4-FFF2-40B4-BE49-F238E27FC236}">
                <a16:creationId xmlns:a16="http://schemas.microsoft.com/office/drawing/2014/main" id="{FCC7807D-03D0-4DCE-8A90-70232CE9205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538845" y="3091664"/>
            <a:ext cx="2942184" cy="28176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rgbClr val="055D8E"/>
                </a:solidFill>
              </a:defRPr>
            </a:lvl1pPr>
            <a:lvl2pPr marL="633456" indent="0">
              <a:buNone/>
              <a:defRPr sz="2263" b="1">
                <a:solidFill>
                  <a:srgbClr val="F7931D"/>
                </a:solidFill>
              </a:defRPr>
            </a:lvl2pPr>
            <a:lvl3pPr marL="1266913" indent="0">
              <a:buNone/>
              <a:defRPr sz="2263" b="1">
                <a:solidFill>
                  <a:srgbClr val="F7931D"/>
                </a:solidFill>
              </a:defRPr>
            </a:lvl3pPr>
            <a:lvl4pPr marL="1900369" indent="0">
              <a:buNone/>
              <a:defRPr sz="2263" b="1">
                <a:solidFill>
                  <a:srgbClr val="F7931D"/>
                </a:solidFill>
              </a:defRPr>
            </a:lvl4pPr>
            <a:lvl5pPr marL="2533825" indent="0">
              <a:buNone/>
              <a:defRPr sz="2263" b="1">
                <a:solidFill>
                  <a:srgbClr val="F7931D"/>
                </a:solidFill>
              </a:defRPr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63358BD6-3CCB-4917-B9DC-76E5F612ECA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39086" y="5666350"/>
            <a:ext cx="2942184" cy="79668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266913" rtl="0" eaLnBrk="1" fontAlgn="auto" latinLnBrk="0" hangingPunct="1">
              <a:lnSpc>
                <a:spcPct val="100000"/>
              </a:lnSpc>
              <a:spcBef>
                <a:spcPts val="138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NZ" sz="1800" b="0" i="0" u="none" strike="noStrike" smtClean="0">
                <a:solidFill>
                  <a:schemeClr val="bg1">
                    <a:lumMod val="50000"/>
                  </a:schemeClr>
                </a:solidFill>
                <a:effectLst/>
              </a:defRPr>
            </a:lvl1pPr>
            <a:lvl2pPr marL="633456" indent="0">
              <a:lnSpc>
                <a:spcPct val="150000"/>
              </a:lnSpc>
              <a:spcAft>
                <a:spcPts val="1508"/>
              </a:spcAft>
              <a:buNone/>
              <a:defRPr sz="1760" b="1">
                <a:solidFill>
                  <a:srgbClr val="F7931D"/>
                </a:solidFill>
              </a:defRPr>
            </a:lvl2pPr>
            <a:lvl3pPr marL="1266913" indent="0">
              <a:lnSpc>
                <a:spcPct val="150000"/>
              </a:lnSpc>
              <a:spcAft>
                <a:spcPts val="1508"/>
              </a:spcAft>
              <a:buNone/>
              <a:defRPr sz="1760">
                <a:solidFill>
                  <a:schemeClr val="bg1">
                    <a:lumMod val="50000"/>
                  </a:schemeClr>
                </a:solidFill>
              </a:defRPr>
            </a:lvl3pPr>
            <a:lvl4pPr marL="1900369" indent="0">
              <a:lnSpc>
                <a:spcPct val="150000"/>
              </a:lnSpc>
              <a:spcAft>
                <a:spcPts val="1508"/>
              </a:spcAft>
              <a:buNone/>
              <a:defRPr sz="1760">
                <a:solidFill>
                  <a:schemeClr val="bg1">
                    <a:lumMod val="50000"/>
                  </a:schemeClr>
                </a:solidFill>
              </a:defRPr>
            </a:lvl4pPr>
            <a:lvl5pPr marL="2533825" indent="0">
              <a:lnSpc>
                <a:spcPct val="150000"/>
              </a:lnSpc>
              <a:spcAft>
                <a:spcPts val="1508"/>
              </a:spcAft>
              <a:buNone/>
              <a:defRPr sz="176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body copy styles.</a:t>
            </a:r>
          </a:p>
          <a:p>
            <a:pPr lvl="0"/>
            <a:endParaRPr lang="en-US"/>
          </a:p>
        </p:txBody>
      </p:sp>
      <p:sp>
        <p:nvSpPr>
          <p:cNvPr id="28" name="Text Placeholder 15">
            <a:extLst>
              <a:ext uri="{FF2B5EF4-FFF2-40B4-BE49-F238E27FC236}">
                <a16:creationId xmlns:a16="http://schemas.microsoft.com/office/drawing/2014/main" id="{73D1CF43-6A48-4286-847B-E51E57CA36B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539086" y="5389062"/>
            <a:ext cx="2942184" cy="28176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rgbClr val="055D8E"/>
                </a:solidFill>
              </a:defRPr>
            </a:lvl1pPr>
            <a:lvl2pPr marL="633456" indent="0">
              <a:buNone/>
              <a:defRPr sz="2263" b="1">
                <a:solidFill>
                  <a:srgbClr val="F7931D"/>
                </a:solidFill>
              </a:defRPr>
            </a:lvl2pPr>
            <a:lvl3pPr marL="1266913" indent="0">
              <a:buNone/>
              <a:defRPr sz="2263" b="1">
                <a:solidFill>
                  <a:srgbClr val="F7931D"/>
                </a:solidFill>
              </a:defRPr>
            </a:lvl3pPr>
            <a:lvl4pPr marL="1900369" indent="0">
              <a:buNone/>
              <a:defRPr sz="2263" b="1">
                <a:solidFill>
                  <a:srgbClr val="F7931D"/>
                </a:solidFill>
              </a:defRPr>
            </a:lvl4pPr>
            <a:lvl5pPr marL="2533825" indent="0">
              <a:buNone/>
              <a:defRPr sz="2263" b="1">
                <a:solidFill>
                  <a:srgbClr val="F7931D"/>
                </a:solidFill>
              </a:defRPr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13">
            <a:extLst>
              <a:ext uri="{FF2B5EF4-FFF2-40B4-BE49-F238E27FC236}">
                <a16:creationId xmlns:a16="http://schemas.microsoft.com/office/drawing/2014/main" id="{99D8DD8C-485D-4763-AD91-32AABF2E393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556667" y="5663817"/>
            <a:ext cx="2942184" cy="79668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266913" rtl="0" eaLnBrk="1" fontAlgn="auto" latinLnBrk="0" hangingPunct="1">
              <a:lnSpc>
                <a:spcPct val="100000"/>
              </a:lnSpc>
              <a:spcBef>
                <a:spcPts val="138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NZ" sz="1800" b="0" i="0" u="none" strike="noStrike" smtClean="0">
                <a:solidFill>
                  <a:schemeClr val="bg1">
                    <a:lumMod val="50000"/>
                  </a:schemeClr>
                </a:solidFill>
                <a:effectLst/>
              </a:defRPr>
            </a:lvl1pPr>
            <a:lvl2pPr marL="633456" indent="0">
              <a:lnSpc>
                <a:spcPct val="150000"/>
              </a:lnSpc>
              <a:spcAft>
                <a:spcPts val="1508"/>
              </a:spcAft>
              <a:buNone/>
              <a:defRPr sz="1760" b="1">
                <a:solidFill>
                  <a:srgbClr val="F7931D"/>
                </a:solidFill>
              </a:defRPr>
            </a:lvl2pPr>
            <a:lvl3pPr marL="1266913" indent="0">
              <a:lnSpc>
                <a:spcPct val="150000"/>
              </a:lnSpc>
              <a:spcAft>
                <a:spcPts val="1508"/>
              </a:spcAft>
              <a:buNone/>
              <a:defRPr sz="1760">
                <a:solidFill>
                  <a:schemeClr val="bg1">
                    <a:lumMod val="50000"/>
                  </a:schemeClr>
                </a:solidFill>
              </a:defRPr>
            </a:lvl3pPr>
            <a:lvl4pPr marL="1900369" indent="0">
              <a:lnSpc>
                <a:spcPct val="150000"/>
              </a:lnSpc>
              <a:spcAft>
                <a:spcPts val="1508"/>
              </a:spcAft>
              <a:buNone/>
              <a:defRPr sz="1760">
                <a:solidFill>
                  <a:schemeClr val="bg1">
                    <a:lumMod val="50000"/>
                  </a:schemeClr>
                </a:solidFill>
              </a:defRPr>
            </a:lvl4pPr>
            <a:lvl5pPr marL="2533825" indent="0">
              <a:lnSpc>
                <a:spcPct val="150000"/>
              </a:lnSpc>
              <a:spcAft>
                <a:spcPts val="1508"/>
              </a:spcAft>
              <a:buNone/>
              <a:defRPr sz="176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body copy styles.</a:t>
            </a:r>
          </a:p>
          <a:p>
            <a:pPr lvl="0"/>
            <a:endParaRPr lang="en-US"/>
          </a:p>
        </p:txBody>
      </p:sp>
      <p:sp>
        <p:nvSpPr>
          <p:cNvPr id="30" name="Text Placeholder 15">
            <a:extLst>
              <a:ext uri="{FF2B5EF4-FFF2-40B4-BE49-F238E27FC236}">
                <a16:creationId xmlns:a16="http://schemas.microsoft.com/office/drawing/2014/main" id="{F7518C83-557C-4354-8127-F6F784CDE5A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556667" y="5386529"/>
            <a:ext cx="2942184" cy="28176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rgbClr val="055D8E"/>
                </a:solidFill>
              </a:defRPr>
            </a:lvl1pPr>
            <a:lvl2pPr marL="633456" indent="0">
              <a:buNone/>
              <a:defRPr sz="2263" b="1">
                <a:solidFill>
                  <a:srgbClr val="F7931D"/>
                </a:solidFill>
              </a:defRPr>
            </a:lvl2pPr>
            <a:lvl3pPr marL="1266913" indent="0">
              <a:buNone/>
              <a:defRPr sz="2263" b="1">
                <a:solidFill>
                  <a:srgbClr val="F7931D"/>
                </a:solidFill>
              </a:defRPr>
            </a:lvl3pPr>
            <a:lvl4pPr marL="1900369" indent="0">
              <a:buNone/>
              <a:defRPr sz="2263" b="1">
                <a:solidFill>
                  <a:srgbClr val="F7931D"/>
                </a:solidFill>
              </a:defRPr>
            </a:lvl4pPr>
            <a:lvl5pPr marL="2533825" indent="0">
              <a:buNone/>
              <a:defRPr sz="2263" b="1">
                <a:solidFill>
                  <a:srgbClr val="F7931D"/>
                </a:solidFill>
              </a:defRPr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3" name="Slide Number Placeholder 6">
            <a:extLst>
              <a:ext uri="{FF2B5EF4-FFF2-40B4-BE49-F238E27FC236}">
                <a16:creationId xmlns:a16="http://schemas.microsoft.com/office/drawing/2014/main" id="{F05F1A49-86EC-448D-B6C1-E65C7439D46C}"/>
              </a:ext>
            </a:extLst>
          </p:cNvPr>
          <p:cNvSpPr txBox="1">
            <a:spLocks/>
          </p:cNvSpPr>
          <p:nvPr userDrawn="1"/>
        </p:nvSpPr>
        <p:spPr>
          <a:xfrm>
            <a:off x="9491841" y="6736371"/>
            <a:ext cx="3023949" cy="402483"/>
          </a:xfrm>
          <a:prstGeom prst="rect">
            <a:avLst/>
          </a:prstGeom>
        </p:spPr>
        <p:txBody>
          <a:bodyPr vert="horz" lIns="114942" tIns="57471" rIns="114942" bIns="57471" rtlCol="0" anchor="ctr"/>
          <a:lstStyle>
            <a:defPPr>
              <a:defRPr lang="en-US"/>
            </a:defPPr>
            <a:lvl1pPr marL="0" algn="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5776323-98C5-47CE-A5EC-7C1E4B3AFF44}" type="slidenum">
              <a:rPr lang="en-NZ" sz="1663" smtClean="0"/>
              <a:pPr/>
              <a:t>‹#›</a:t>
            </a:fld>
            <a:endParaRPr lang="en-NZ" sz="1663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3E5F968-4DA6-41EB-985A-6082E9C09EFA}"/>
              </a:ext>
            </a:extLst>
          </p:cNvPr>
          <p:cNvCxnSpPr>
            <a:cxnSpLocks/>
          </p:cNvCxnSpPr>
          <p:nvPr userDrawn="1"/>
        </p:nvCxnSpPr>
        <p:spPr>
          <a:xfrm>
            <a:off x="904859" y="6682720"/>
            <a:ext cx="11682832" cy="0"/>
          </a:xfrm>
          <a:prstGeom prst="line">
            <a:avLst/>
          </a:prstGeom>
          <a:ln w="38100">
            <a:solidFill>
              <a:srgbClr val="055D8E">
                <a:alpha val="4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 descr="Text&#10;&#10;Description automatically generated">
            <a:extLst>
              <a:ext uri="{FF2B5EF4-FFF2-40B4-BE49-F238E27FC236}">
                <a16:creationId xmlns:a16="http://schemas.microsoft.com/office/drawing/2014/main" id="{677A9DDC-8221-4BF6-8051-0AC12084462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882" y="6900257"/>
            <a:ext cx="1542139" cy="472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450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age with ICONS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EEB6D83-E55F-4623-8B8A-88852CC2F2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8272" y="653687"/>
            <a:ext cx="9957606" cy="4032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defRPr>
            </a:lvl1pPr>
            <a:lvl2pPr marL="633456" indent="0">
              <a:buNone/>
              <a:defRPr sz="3394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defRPr>
            </a:lvl2pPr>
            <a:lvl3pPr marL="1266913" indent="0">
              <a:buNone/>
              <a:defRPr sz="3394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defRPr>
            </a:lvl3pPr>
            <a:lvl4pPr marL="1900369" indent="0">
              <a:buNone/>
              <a:defRPr sz="3394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defRPr>
            </a:lvl4pPr>
            <a:lvl5pPr marL="2533825" indent="0">
              <a:buNone/>
              <a:defRPr sz="3394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defRPr>
            </a:lvl5pPr>
          </a:lstStyle>
          <a:p>
            <a:pPr lvl="0"/>
            <a:r>
              <a:rPr lang="en-US"/>
              <a:t>CLICK TO EDIT HEADING 1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249EC4F-FD06-44F1-971A-7C2622F790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8272" y="4244544"/>
            <a:ext cx="2397248" cy="162877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1266913" rtl="0" eaLnBrk="1" fontAlgn="auto" latinLnBrk="0" hangingPunct="1">
              <a:lnSpc>
                <a:spcPct val="100000"/>
              </a:lnSpc>
              <a:spcBef>
                <a:spcPts val="138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NZ" sz="1800" b="0" i="0" u="none" strike="noStrike" smtClean="0">
                <a:solidFill>
                  <a:schemeClr val="bg1">
                    <a:lumMod val="50000"/>
                  </a:schemeClr>
                </a:solidFill>
                <a:effectLst/>
              </a:defRPr>
            </a:lvl1pPr>
            <a:lvl2pPr marL="633456" indent="0">
              <a:lnSpc>
                <a:spcPct val="150000"/>
              </a:lnSpc>
              <a:spcAft>
                <a:spcPts val="1508"/>
              </a:spcAft>
              <a:buNone/>
              <a:defRPr sz="1760" b="1">
                <a:solidFill>
                  <a:srgbClr val="F7931D"/>
                </a:solidFill>
              </a:defRPr>
            </a:lvl2pPr>
            <a:lvl3pPr marL="1266913" indent="0">
              <a:lnSpc>
                <a:spcPct val="150000"/>
              </a:lnSpc>
              <a:spcAft>
                <a:spcPts val="1508"/>
              </a:spcAft>
              <a:buNone/>
              <a:defRPr sz="1760">
                <a:solidFill>
                  <a:schemeClr val="bg1">
                    <a:lumMod val="50000"/>
                  </a:schemeClr>
                </a:solidFill>
              </a:defRPr>
            </a:lvl3pPr>
            <a:lvl4pPr marL="1900369" indent="0">
              <a:lnSpc>
                <a:spcPct val="150000"/>
              </a:lnSpc>
              <a:spcAft>
                <a:spcPts val="1508"/>
              </a:spcAft>
              <a:buNone/>
              <a:defRPr sz="1760">
                <a:solidFill>
                  <a:schemeClr val="bg1">
                    <a:lumMod val="50000"/>
                  </a:schemeClr>
                </a:solidFill>
              </a:defRPr>
            </a:lvl4pPr>
            <a:lvl5pPr marL="2533825" indent="0">
              <a:lnSpc>
                <a:spcPct val="150000"/>
              </a:lnSpc>
              <a:spcAft>
                <a:spcPts val="1508"/>
              </a:spcAft>
              <a:buNone/>
              <a:defRPr sz="176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body copy styles.</a:t>
            </a:r>
          </a:p>
          <a:p>
            <a:pPr lvl="0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E83DAC-9E2F-4B1D-8E27-DAFFDEDC29D6}"/>
              </a:ext>
            </a:extLst>
          </p:cNvPr>
          <p:cNvCxnSpPr>
            <a:cxnSpLocks/>
          </p:cNvCxnSpPr>
          <p:nvPr userDrawn="1"/>
        </p:nvCxnSpPr>
        <p:spPr>
          <a:xfrm>
            <a:off x="904859" y="1301554"/>
            <a:ext cx="11682832" cy="0"/>
          </a:xfrm>
          <a:prstGeom prst="line">
            <a:avLst/>
          </a:prstGeom>
          <a:ln w="38100">
            <a:solidFill>
              <a:srgbClr val="055D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D7394BC-0F1A-47C2-ACC5-9CA7261DD4F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8272" y="3908534"/>
            <a:ext cx="2397248" cy="28176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rgbClr val="055D8E"/>
                </a:solidFill>
              </a:defRPr>
            </a:lvl1pPr>
            <a:lvl2pPr marL="633456" indent="0">
              <a:buNone/>
              <a:defRPr sz="2263" b="1">
                <a:solidFill>
                  <a:srgbClr val="F7931D"/>
                </a:solidFill>
              </a:defRPr>
            </a:lvl2pPr>
            <a:lvl3pPr marL="1266913" indent="0">
              <a:buNone/>
              <a:defRPr sz="2263" b="1">
                <a:solidFill>
                  <a:srgbClr val="F7931D"/>
                </a:solidFill>
              </a:defRPr>
            </a:lvl3pPr>
            <a:lvl4pPr marL="1900369" indent="0">
              <a:buNone/>
              <a:defRPr sz="2263" b="1">
                <a:solidFill>
                  <a:srgbClr val="F7931D"/>
                </a:solidFill>
              </a:defRPr>
            </a:lvl4pPr>
            <a:lvl5pPr marL="2533825" indent="0">
              <a:buNone/>
              <a:defRPr sz="2263" b="1">
                <a:solidFill>
                  <a:srgbClr val="F7931D"/>
                </a:solidFill>
              </a:defRPr>
            </a:lvl5pPr>
          </a:lstStyle>
          <a:p>
            <a:pPr lvl="0"/>
            <a:r>
              <a:rPr lang="en-US"/>
              <a:t>CLICK TO EDIT</a:t>
            </a:r>
          </a:p>
        </p:txBody>
      </p:sp>
      <p:pic>
        <p:nvPicPr>
          <p:cNvPr id="23" name="Picture 22" descr="A close up of a sign&#10;&#10;Description automatically generated">
            <a:extLst>
              <a:ext uri="{FF2B5EF4-FFF2-40B4-BE49-F238E27FC236}">
                <a16:creationId xmlns:a16="http://schemas.microsoft.com/office/drawing/2014/main" id="{4B48693B-DE28-475C-871A-6866B0019C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3589" y="2456207"/>
            <a:ext cx="1243891" cy="1243891"/>
          </a:xfrm>
          <a:prstGeom prst="rect">
            <a:avLst/>
          </a:prstGeom>
        </p:spPr>
      </p:pic>
      <p:pic>
        <p:nvPicPr>
          <p:cNvPr id="24" name="Picture 23" descr="A picture containing clock&#10;&#10;Description automatically generated">
            <a:extLst>
              <a:ext uri="{FF2B5EF4-FFF2-40B4-BE49-F238E27FC236}">
                <a16:creationId xmlns:a16="http://schemas.microsoft.com/office/drawing/2014/main" id="{7DBE312B-5BDA-48C8-8378-78CCE2D06C8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8495" y="2463743"/>
            <a:ext cx="1243891" cy="1243891"/>
          </a:xfrm>
          <a:prstGeom prst="rect">
            <a:avLst/>
          </a:prstGeom>
        </p:spPr>
      </p:pic>
      <p:pic>
        <p:nvPicPr>
          <p:cNvPr id="31" name="Picture 30" descr="A close up of a sign&#10;&#10;Description automatically generated">
            <a:extLst>
              <a:ext uri="{FF2B5EF4-FFF2-40B4-BE49-F238E27FC236}">
                <a16:creationId xmlns:a16="http://schemas.microsoft.com/office/drawing/2014/main" id="{6004B5F3-60A5-4617-AAFF-5E27A874806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4950" y="2456207"/>
            <a:ext cx="1243891" cy="1243891"/>
          </a:xfrm>
          <a:prstGeom prst="rect">
            <a:avLst/>
          </a:prstGeom>
        </p:spPr>
      </p:pic>
      <p:pic>
        <p:nvPicPr>
          <p:cNvPr id="32" name="Picture 31" descr="A picture containing drawing&#10;&#10;Description automatically generated">
            <a:extLst>
              <a:ext uri="{FF2B5EF4-FFF2-40B4-BE49-F238E27FC236}">
                <a16:creationId xmlns:a16="http://schemas.microsoft.com/office/drawing/2014/main" id="{EDBFEF6F-DFBD-4F3B-B411-5041A8AEE5E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0800" y="2463743"/>
            <a:ext cx="1243891" cy="1243891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116F49D7-DD61-4029-A4D7-77BC4A04C631}"/>
              </a:ext>
            </a:extLst>
          </p:cNvPr>
          <p:cNvGrpSpPr/>
          <p:nvPr userDrawn="1"/>
        </p:nvGrpSpPr>
        <p:grpSpPr>
          <a:xfrm>
            <a:off x="3557182" y="2501267"/>
            <a:ext cx="6341828" cy="2557149"/>
            <a:chOff x="2421581" y="2169335"/>
            <a:chExt cx="4225155" cy="3417964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82AE8A29-A3AE-410C-B347-219649FC7813}"/>
                </a:ext>
              </a:extLst>
            </p:cNvPr>
            <p:cNvCxnSpPr>
              <a:cxnSpLocks/>
            </p:cNvCxnSpPr>
            <p:nvPr/>
          </p:nvCxnSpPr>
          <p:spPr>
            <a:xfrm>
              <a:off x="2421581" y="2169335"/>
              <a:ext cx="0" cy="3417964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2C74B998-7FDE-4055-824D-225C6BDA1365}"/>
                </a:ext>
              </a:extLst>
            </p:cNvPr>
            <p:cNvCxnSpPr>
              <a:cxnSpLocks/>
            </p:cNvCxnSpPr>
            <p:nvPr/>
          </p:nvCxnSpPr>
          <p:spPr>
            <a:xfrm>
              <a:off x="4521547" y="2169335"/>
              <a:ext cx="0" cy="3417964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D5F461EE-DEFF-4C6D-AE4C-59CBEAF82B7A}"/>
                </a:ext>
              </a:extLst>
            </p:cNvPr>
            <p:cNvCxnSpPr>
              <a:cxnSpLocks/>
            </p:cNvCxnSpPr>
            <p:nvPr/>
          </p:nvCxnSpPr>
          <p:spPr>
            <a:xfrm>
              <a:off x="6646736" y="2169335"/>
              <a:ext cx="0" cy="3417964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ext Placeholder 13">
            <a:extLst>
              <a:ext uri="{FF2B5EF4-FFF2-40B4-BE49-F238E27FC236}">
                <a16:creationId xmlns:a16="http://schemas.microsoft.com/office/drawing/2014/main" id="{3EFD4667-AA8F-406B-A3AF-9A5E2133F48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99173" y="4244544"/>
            <a:ext cx="2397248" cy="162877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1266913" rtl="0" eaLnBrk="1" fontAlgn="auto" latinLnBrk="0" hangingPunct="1">
              <a:lnSpc>
                <a:spcPct val="100000"/>
              </a:lnSpc>
              <a:spcBef>
                <a:spcPts val="138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NZ" sz="1800" b="0" i="0" u="none" strike="noStrike" smtClean="0">
                <a:solidFill>
                  <a:schemeClr val="bg1">
                    <a:lumMod val="50000"/>
                  </a:schemeClr>
                </a:solidFill>
                <a:effectLst/>
              </a:defRPr>
            </a:lvl1pPr>
            <a:lvl2pPr marL="633456" indent="0">
              <a:lnSpc>
                <a:spcPct val="150000"/>
              </a:lnSpc>
              <a:spcAft>
                <a:spcPts val="1508"/>
              </a:spcAft>
              <a:buNone/>
              <a:defRPr sz="1760" b="1">
                <a:solidFill>
                  <a:srgbClr val="F7931D"/>
                </a:solidFill>
              </a:defRPr>
            </a:lvl2pPr>
            <a:lvl3pPr marL="1266913" indent="0">
              <a:lnSpc>
                <a:spcPct val="150000"/>
              </a:lnSpc>
              <a:spcAft>
                <a:spcPts val="1508"/>
              </a:spcAft>
              <a:buNone/>
              <a:defRPr sz="1760">
                <a:solidFill>
                  <a:schemeClr val="bg1">
                    <a:lumMod val="50000"/>
                  </a:schemeClr>
                </a:solidFill>
              </a:defRPr>
            </a:lvl3pPr>
            <a:lvl4pPr marL="1900369" indent="0">
              <a:lnSpc>
                <a:spcPct val="150000"/>
              </a:lnSpc>
              <a:spcAft>
                <a:spcPts val="1508"/>
              </a:spcAft>
              <a:buNone/>
              <a:defRPr sz="1760">
                <a:solidFill>
                  <a:schemeClr val="bg1">
                    <a:lumMod val="50000"/>
                  </a:schemeClr>
                </a:solidFill>
              </a:defRPr>
            </a:lvl4pPr>
            <a:lvl5pPr marL="2533825" indent="0">
              <a:lnSpc>
                <a:spcPct val="150000"/>
              </a:lnSpc>
              <a:spcAft>
                <a:spcPts val="1508"/>
              </a:spcAft>
              <a:buNone/>
              <a:defRPr sz="176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body copy styles.</a:t>
            </a:r>
          </a:p>
          <a:p>
            <a:pPr lvl="0"/>
            <a:endParaRPr lang="en-US"/>
          </a:p>
        </p:txBody>
      </p:sp>
      <p:sp>
        <p:nvSpPr>
          <p:cNvPr id="38" name="Text Placeholder 15">
            <a:extLst>
              <a:ext uri="{FF2B5EF4-FFF2-40B4-BE49-F238E27FC236}">
                <a16:creationId xmlns:a16="http://schemas.microsoft.com/office/drawing/2014/main" id="{2677A5E8-A97F-4CF6-B40A-90BFA5D3CF1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99173" y="3908534"/>
            <a:ext cx="2397248" cy="28176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rgbClr val="055D8E"/>
                </a:solidFill>
              </a:defRPr>
            </a:lvl1pPr>
            <a:lvl2pPr marL="633456" indent="0">
              <a:buNone/>
              <a:defRPr sz="2263" b="1">
                <a:solidFill>
                  <a:srgbClr val="F7931D"/>
                </a:solidFill>
              </a:defRPr>
            </a:lvl2pPr>
            <a:lvl3pPr marL="1266913" indent="0">
              <a:buNone/>
              <a:defRPr sz="2263" b="1">
                <a:solidFill>
                  <a:srgbClr val="F7931D"/>
                </a:solidFill>
              </a:defRPr>
            </a:lvl3pPr>
            <a:lvl4pPr marL="1900369" indent="0">
              <a:buNone/>
              <a:defRPr sz="2263" b="1">
                <a:solidFill>
                  <a:srgbClr val="F7931D"/>
                </a:solidFill>
              </a:defRPr>
            </a:lvl4pPr>
            <a:lvl5pPr marL="2533825" indent="0">
              <a:buNone/>
              <a:defRPr sz="2263" b="1">
                <a:solidFill>
                  <a:srgbClr val="F7931D"/>
                </a:solidFill>
              </a:defRPr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9" name="Text Placeholder 13">
            <a:extLst>
              <a:ext uri="{FF2B5EF4-FFF2-40B4-BE49-F238E27FC236}">
                <a16:creationId xmlns:a16="http://schemas.microsoft.com/office/drawing/2014/main" id="{F0A985CF-54E5-4E28-B77C-5590D493147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16097" y="4244544"/>
            <a:ext cx="2397248" cy="162877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1266913" rtl="0" eaLnBrk="1" fontAlgn="auto" latinLnBrk="0" hangingPunct="1">
              <a:lnSpc>
                <a:spcPct val="100000"/>
              </a:lnSpc>
              <a:spcBef>
                <a:spcPts val="138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NZ" sz="1800" b="0" i="0" u="none" strike="noStrike" smtClean="0">
                <a:solidFill>
                  <a:schemeClr val="bg1">
                    <a:lumMod val="50000"/>
                  </a:schemeClr>
                </a:solidFill>
                <a:effectLst/>
              </a:defRPr>
            </a:lvl1pPr>
            <a:lvl2pPr marL="633456" indent="0">
              <a:lnSpc>
                <a:spcPct val="150000"/>
              </a:lnSpc>
              <a:spcAft>
                <a:spcPts val="1508"/>
              </a:spcAft>
              <a:buNone/>
              <a:defRPr sz="1760" b="1">
                <a:solidFill>
                  <a:srgbClr val="F7931D"/>
                </a:solidFill>
              </a:defRPr>
            </a:lvl2pPr>
            <a:lvl3pPr marL="1266913" indent="0">
              <a:lnSpc>
                <a:spcPct val="150000"/>
              </a:lnSpc>
              <a:spcAft>
                <a:spcPts val="1508"/>
              </a:spcAft>
              <a:buNone/>
              <a:defRPr sz="1760">
                <a:solidFill>
                  <a:schemeClr val="bg1">
                    <a:lumMod val="50000"/>
                  </a:schemeClr>
                </a:solidFill>
              </a:defRPr>
            </a:lvl3pPr>
            <a:lvl4pPr marL="1900369" indent="0">
              <a:lnSpc>
                <a:spcPct val="150000"/>
              </a:lnSpc>
              <a:spcAft>
                <a:spcPts val="1508"/>
              </a:spcAft>
              <a:buNone/>
              <a:defRPr sz="1760">
                <a:solidFill>
                  <a:schemeClr val="bg1">
                    <a:lumMod val="50000"/>
                  </a:schemeClr>
                </a:solidFill>
              </a:defRPr>
            </a:lvl4pPr>
            <a:lvl5pPr marL="2533825" indent="0">
              <a:lnSpc>
                <a:spcPct val="150000"/>
              </a:lnSpc>
              <a:spcAft>
                <a:spcPts val="1508"/>
              </a:spcAft>
              <a:buNone/>
              <a:defRPr sz="176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body copy styles.</a:t>
            </a:r>
          </a:p>
          <a:p>
            <a:pPr lvl="0"/>
            <a:endParaRPr lang="en-US"/>
          </a:p>
        </p:txBody>
      </p:sp>
      <p:sp>
        <p:nvSpPr>
          <p:cNvPr id="40" name="Text Placeholder 15">
            <a:extLst>
              <a:ext uri="{FF2B5EF4-FFF2-40B4-BE49-F238E27FC236}">
                <a16:creationId xmlns:a16="http://schemas.microsoft.com/office/drawing/2014/main" id="{3ED8346B-448F-4FC1-8BA9-613B3F02B12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116097" y="3908534"/>
            <a:ext cx="2397248" cy="28176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rgbClr val="055D8E"/>
                </a:solidFill>
              </a:defRPr>
            </a:lvl1pPr>
            <a:lvl2pPr marL="633456" indent="0">
              <a:buNone/>
              <a:defRPr sz="2263" b="1">
                <a:solidFill>
                  <a:srgbClr val="F7931D"/>
                </a:solidFill>
              </a:defRPr>
            </a:lvl2pPr>
            <a:lvl3pPr marL="1266913" indent="0">
              <a:buNone/>
              <a:defRPr sz="2263" b="1">
                <a:solidFill>
                  <a:srgbClr val="F7931D"/>
                </a:solidFill>
              </a:defRPr>
            </a:lvl3pPr>
            <a:lvl4pPr marL="1900369" indent="0">
              <a:buNone/>
              <a:defRPr sz="2263" b="1">
                <a:solidFill>
                  <a:srgbClr val="F7931D"/>
                </a:solidFill>
              </a:defRPr>
            </a:lvl4pPr>
            <a:lvl5pPr marL="2533825" indent="0">
              <a:buNone/>
              <a:defRPr sz="2263" b="1">
                <a:solidFill>
                  <a:srgbClr val="F7931D"/>
                </a:solidFill>
              </a:defRPr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41" name="Text Placeholder 13">
            <a:extLst>
              <a:ext uri="{FF2B5EF4-FFF2-40B4-BE49-F238E27FC236}">
                <a16:creationId xmlns:a16="http://schemas.microsoft.com/office/drawing/2014/main" id="{747C7996-0C9B-4F9C-915D-4D9190C6149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251817" y="4244544"/>
            <a:ext cx="2397248" cy="162877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1266913" rtl="0" eaLnBrk="1" fontAlgn="auto" latinLnBrk="0" hangingPunct="1">
              <a:lnSpc>
                <a:spcPct val="100000"/>
              </a:lnSpc>
              <a:spcBef>
                <a:spcPts val="138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NZ" sz="1800" b="0" i="0" u="none" strike="noStrike" smtClean="0">
                <a:solidFill>
                  <a:schemeClr val="bg1">
                    <a:lumMod val="50000"/>
                  </a:schemeClr>
                </a:solidFill>
                <a:effectLst/>
              </a:defRPr>
            </a:lvl1pPr>
            <a:lvl2pPr marL="633456" indent="0">
              <a:lnSpc>
                <a:spcPct val="150000"/>
              </a:lnSpc>
              <a:spcAft>
                <a:spcPts val="1508"/>
              </a:spcAft>
              <a:buNone/>
              <a:defRPr sz="1760" b="1">
                <a:solidFill>
                  <a:srgbClr val="F7931D"/>
                </a:solidFill>
              </a:defRPr>
            </a:lvl2pPr>
            <a:lvl3pPr marL="1266913" indent="0">
              <a:lnSpc>
                <a:spcPct val="150000"/>
              </a:lnSpc>
              <a:spcAft>
                <a:spcPts val="1508"/>
              </a:spcAft>
              <a:buNone/>
              <a:defRPr sz="1760">
                <a:solidFill>
                  <a:schemeClr val="bg1">
                    <a:lumMod val="50000"/>
                  </a:schemeClr>
                </a:solidFill>
              </a:defRPr>
            </a:lvl3pPr>
            <a:lvl4pPr marL="1900369" indent="0">
              <a:lnSpc>
                <a:spcPct val="150000"/>
              </a:lnSpc>
              <a:spcAft>
                <a:spcPts val="1508"/>
              </a:spcAft>
              <a:buNone/>
              <a:defRPr sz="1760">
                <a:solidFill>
                  <a:schemeClr val="bg1">
                    <a:lumMod val="50000"/>
                  </a:schemeClr>
                </a:solidFill>
              </a:defRPr>
            </a:lvl4pPr>
            <a:lvl5pPr marL="2533825" indent="0">
              <a:lnSpc>
                <a:spcPct val="150000"/>
              </a:lnSpc>
              <a:spcAft>
                <a:spcPts val="1508"/>
              </a:spcAft>
              <a:buNone/>
              <a:defRPr sz="176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body copy styles.</a:t>
            </a:r>
          </a:p>
          <a:p>
            <a:pPr lvl="0"/>
            <a:endParaRPr lang="en-US"/>
          </a:p>
        </p:txBody>
      </p:sp>
      <p:sp>
        <p:nvSpPr>
          <p:cNvPr id="42" name="Text Placeholder 15">
            <a:extLst>
              <a:ext uri="{FF2B5EF4-FFF2-40B4-BE49-F238E27FC236}">
                <a16:creationId xmlns:a16="http://schemas.microsoft.com/office/drawing/2014/main" id="{4CC0D764-0E53-4F15-BFB5-C2FC00E24B1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251817" y="3908534"/>
            <a:ext cx="2397248" cy="28176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rgbClr val="055D8E"/>
                </a:solidFill>
              </a:defRPr>
            </a:lvl1pPr>
            <a:lvl2pPr marL="633456" indent="0">
              <a:buNone/>
              <a:defRPr sz="2263" b="1">
                <a:solidFill>
                  <a:srgbClr val="F7931D"/>
                </a:solidFill>
              </a:defRPr>
            </a:lvl2pPr>
            <a:lvl3pPr marL="1266913" indent="0">
              <a:buNone/>
              <a:defRPr sz="2263" b="1">
                <a:solidFill>
                  <a:srgbClr val="F7931D"/>
                </a:solidFill>
              </a:defRPr>
            </a:lvl3pPr>
            <a:lvl4pPr marL="1900369" indent="0">
              <a:buNone/>
              <a:defRPr sz="2263" b="1">
                <a:solidFill>
                  <a:srgbClr val="F7931D"/>
                </a:solidFill>
              </a:defRPr>
            </a:lvl4pPr>
            <a:lvl5pPr marL="2533825" indent="0">
              <a:buNone/>
              <a:defRPr sz="2263" b="1">
                <a:solidFill>
                  <a:srgbClr val="F7931D"/>
                </a:solidFill>
              </a:defRPr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43" name="Slide Number Placeholder 6">
            <a:extLst>
              <a:ext uri="{FF2B5EF4-FFF2-40B4-BE49-F238E27FC236}">
                <a16:creationId xmlns:a16="http://schemas.microsoft.com/office/drawing/2014/main" id="{B903F4DD-AD7D-49E9-A5E1-CD21BE5996C9}"/>
              </a:ext>
            </a:extLst>
          </p:cNvPr>
          <p:cNvSpPr txBox="1">
            <a:spLocks/>
          </p:cNvSpPr>
          <p:nvPr userDrawn="1"/>
        </p:nvSpPr>
        <p:spPr>
          <a:xfrm>
            <a:off x="9491841" y="6736371"/>
            <a:ext cx="3023949" cy="402483"/>
          </a:xfrm>
          <a:prstGeom prst="rect">
            <a:avLst/>
          </a:prstGeom>
        </p:spPr>
        <p:txBody>
          <a:bodyPr vert="horz" lIns="114942" tIns="57471" rIns="114942" bIns="57471" rtlCol="0" anchor="ctr"/>
          <a:lstStyle>
            <a:defPPr>
              <a:defRPr lang="en-US"/>
            </a:defPPr>
            <a:lvl1pPr marL="0" algn="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5776323-98C5-47CE-A5EC-7C1E4B3AFF44}" type="slidenum">
              <a:rPr lang="en-NZ" sz="1663" smtClean="0"/>
              <a:pPr/>
              <a:t>‹#›</a:t>
            </a:fld>
            <a:endParaRPr lang="en-NZ" sz="1663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6332BAAA-8878-4E5A-810A-9D02EAD160E4}"/>
              </a:ext>
            </a:extLst>
          </p:cNvPr>
          <p:cNvCxnSpPr>
            <a:cxnSpLocks/>
          </p:cNvCxnSpPr>
          <p:nvPr userDrawn="1"/>
        </p:nvCxnSpPr>
        <p:spPr>
          <a:xfrm>
            <a:off x="904859" y="6682720"/>
            <a:ext cx="11682832" cy="0"/>
          </a:xfrm>
          <a:prstGeom prst="line">
            <a:avLst/>
          </a:prstGeom>
          <a:ln w="38100">
            <a:solidFill>
              <a:srgbClr val="055D8E">
                <a:alpha val="4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4" descr="Text&#10;&#10;Description automatically generated">
            <a:extLst>
              <a:ext uri="{FF2B5EF4-FFF2-40B4-BE49-F238E27FC236}">
                <a16:creationId xmlns:a16="http://schemas.microsoft.com/office/drawing/2014/main" id="{3909AF10-091C-44E3-9F13-CB127FC5A71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882" y="6900257"/>
            <a:ext cx="1542139" cy="472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3919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age with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EEB6D83-E55F-4623-8B8A-88852CC2F2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8272" y="653687"/>
            <a:ext cx="9957606" cy="4032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defRPr>
            </a:lvl1pPr>
            <a:lvl2pPr marL="633456" indent="0">
              <a:buNone/>
              <a:defRPr sz="3394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defRPr>
            </a:lvl2pPr>
            <a:lvl3pPr marL="1266913" indent="0">
              <a:buNone/>
              <a:defRPr sz="3394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defRPr>
            </a:lvl3pPr>
            <a:lvl4pPr marL="1900369" indent="0">
              <a:buNone/>
              <a:defRPr sz="3394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defRPr>
            </a:lvl4pPr>
            <a:lvl5pPr marL="2533825" indent="0">
              <a:buNone/>
              <a:defRPr sz="3394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defRPr>
            </a:lvl5pPr>
          </a:lstStyle>
          <a:p>
            <a:pPr lvl="0"/>
            <a:r>
              <a:rPr lang="en-US"/>
              <a:t>CLICK TO EDIT HEADING 1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249EC4F-FD06-44F1-971A-7C2622F790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01219" y="2081289"/>
            <a:ext cx="6369943" cy="4627119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266913" rtl="0" eaLnBrk="1" fontAlgn="auto" latinLnBrk="0" hangingPunct="1">
              <a:lnSpc>
                <a:spcPct val="150000"/>
              </a:lnSpc>
              <a:spcBef>
                <a:spcPts val="138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NZ" sz="1800" b="0" i="0" u="none" strike="noStrike" smtClean="0">
                <a:solidFill>
                  <a:schemeClr val="bg1">
                    <a:lumMod val="50000"/>
                  </a:schemeClr>
                </a:solidFill>
                <a:effectLst/>
              </a:defRPr>
            </a:lvl1pPr>
            <a:lvl2pPr marL="633456" indent="0">
              <a:lnSpc>
                <a:spcPct val="150000"/>
              </a:lnSpc>
              <a:spcAft>
                <a:spcPts val="1508"/>
              </a:spcAft>
              <a:buNone/>
              <a:defRPr sz="1760" b="1">
                <a:solidFill>
                  <a:srgbClr val="F7931D"/>
                </a:solidFill>
              </a:defRPr>
            </a:lvl2pPr>
            <a:lvl3pPr marL="1266913" indent="0">
              <a:lnSpc>
                <a:spcPct val="150000"/>
              </a:lnSpc>
              <a:spcAft>
                <a:spcPts val="1508"/>
              </a:spcAft>
              <a:buNone/>
              <a:defRPr sz="1760">
                <a:solidFill>
                  <a:schemeClr val="bg1">
                    <a:lumMod val="50000"/>
                  </a:schemeClr>
                </a:solidFill>
              </a:defRPr>
            </a:lvl3pPr>
            <a:lvl4pPr marL="1900369" indent="0">
              <a:lnSpc>
                <a:spcPct val="150000"/>
              </a:lnSpc>
              <a:spcAft>
                <a:spcPts val="1508"/>
              </a:spcAft>
              <a:buNone/>
              <a:defRPr sz="1760">
                <a:solidFill>
                  <a:schemeClr val="bg1">
                    <a:lumMod val="50000"/>
                  </a:schemeClr>
                </a:solidFill>
              </a:defRPr>
            </a:lvl4pPr>
            <a:lvl5pPr marL="2533825" indent="0">
              <a:lnSpc>
                <a:spcPct val="150000"/>
              </a:lnSpc>
              <a:spcAft>
                <a:spcPts val="1508"/>
              </a:spcAft>
              <a:buNone/>
              <a:defRPr sz="176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body copy styles.dfdfmnsdmnfdfndnfmdfnmdnfmdnfmdnfmdfnmdnfmdnfmdnfmdnfmdnfmdnfmdfndmfndfndfn,sdfnmsd,fnmmdfndmfnmd</a:t>
            </a:r>
          </a:p>
          <a:p>
            <a:pPr marL="359168" marR="0" lvl="0" indent="-359168" algn="l" defTabSz="1266913" rtl="0" eaLnBrk="1" fontAlgn="auto" latinLnBrk="0" hangingPunct="1">
              <a:lnSpc>
                <a:spcPct val="150000"/>
              </a:lnSpc>
              <a:spcBef>
                <a:spcPts val="1385"/>
              </a:spcBef>
              <a:spcAft>
                <a:spcPts val="1508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here to edit master bullets</a:t>
            </a:r>
          </a:p>
          <a:p>
            <a:pPr marL="359168" marR="0" lvl="0" indent="-359168" algn="l" defTabSz="1266913" rtl="0" eaLnBrk="1" fontAlgn="auto" latinLnBrk="0" hangingPunct="1">
              <a:lnSpc>
                <a:spcPct val="150000"/>
              </a:lnSpc>
              <a:spcBef>
                <a:spcPts val="1385"/>
              </a:spcBef>
              <a:spcAft>
                <a:spcPts val="1508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marL="359168" marR="0" lvl="0" indent="-359168" algn="l" defTabSz="1266913" rtl="0" eaLnBrk="1" fontAlgn="auto" latinLnBrk="0" hangingPunct="1">
              <a:lnSpc>
                <a:spcPct val="150000"/>
              </a:lnSpc>
              <a:spcBef>
                <a:spcPts val="1385"/>
              </a:spcBef>
              <a:spcAft>
                <a:spcPts val="1508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lvl="0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E83DAC-9E2F-4B1D-8E27-DAFFDEDC29D6}"/>
              </a:ext>
            </a:extLst>
          </p:cNvPr>
          <p:cNvCxnSpPr>
            <a:cxnSpLocks/>
          </p:cNvCxnSpPr>
          <p:nvPr userDrawn="1"/>
        </p:nvCxnSpPr>
        <p:spPr>
          <a:xfrm>
            <a:off x="904859" y="1301554"/>
            <a:ext cx="11682832" cy="0"/>
          </a:xfrm>
          <a:prstGeom prst="line">
            <a:avLst/>
          </a:prstGeom>
          <a:ln w="38100">
            <a:solidFill>
              <a:srgbClr val="055D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D7394BC-0F1A-47C2-ACC5-9CA7261DD4F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21210" y="1546226"/>
            <a:ext cx="6369943" cy="4032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300" b="1">
                <a:solidFill>
                  <a:srgbClr val="055D8E"/>
                </a:solidFill>
              </a:defRPr>
            </a:lvl1pPr>
            <a:lvl2pPr marL="633456" indent="0">
              <a:buNone/>
              <a:defRPr sz="2263" b="1">
                <a:solidFill>
                  <a:srgbClr val="F7931D"/>
                </a:solidFill>
              </a:defRPr>
            </a:lvl2pPr>
            <a:lvl3pPr marL="1266913" indent="0">
              <a:buNone/>
              <a:defRPr sz="2263" b="1">
                <a:solidFill>
                  <a:srgbClr val="F7931D"/>
                </a:solidFill>
              </a:defRPr>
            </a:lvl3pPr>
            <a:lvl4pPr marL="1900369" indent="0">
              <a:buNone/>
              <a:defRPr sz="2263" b="1">
                <a:solidFill>
                  <a:srgbClr val="F7931D"/>
                </a:solidFill>
              </a:defRPr>
            </a:lvl4pPr>
            <a:lvl5pPr marL="2533825" indent="0">
              <a:buNone/>
              <a:defRPr sz="2263" b="1">
                <a:solidFill>
                  <a:srgbClr val="F7931D"/>
                </a:solidFill>
              </a:defRPr>
            </a:lvl5pPr>
          </a:lstStyle>
          <a:p>
            <a:pPr lvl="0"/>
            <a:r>
              <a:rPr lang="en-US"/>
              <a:t>CLICK TO EDIT HEADING 2</a:t>
            </a:r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219695CD-1799-4AA0-AA5A-D9D589024972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903971" y="1546225"/>
            <a:ext cx="5272143" cy="51625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760"/>
            </a:lvl1pPr>
          </a:lstStyle>
          <a:p>
            <a:r>
              <a:rPr lang="en-US"/>
              <a:t>Click icon to add chart</a:t>
            </a:r>
            <a:endParaRPr lang="en-NZ"/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DA6E3015-BF30-4951-8423-E85FA48A93AE}"/>
              </a:ext>
            </a:extLst>
          </p:cNvPr>
          <p:cNvSpPr txBox="1">
            <a:spLocks/>
          </p:cNvSpPr>
          <p:nvPr userDrawn="1"/>
        </p:nvSpPr>
        <p:spPr>
          <a:xfrm>
            <a:off x="9491841" y="6736371"/>
            <a:ext cx="3023949" cy="402483"/>
          </a:xfrm>
          <a:prstGeom prst="rect">
            <a:avLst/>
          </a:prstGeom>
        </p:spPr>
        <p:txBody>
          <a:bodyPr vert="horz" lIns="114942" tIns="57471" rIns="114942" bIns="57471" rtlCol="0" anchor="ctr"/>
          <a:lstStyle>
            <a:defPPr>
              <a:defRPr lang="en-US"/>
            </a:defPPr>
            <a:lvl1pPr marL="0" algn="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5776323-98C5-47CE-A5EC-7C1E4B3AFF44}" type="slidenum">
              <a:rPr lang="en-NZ" sz="1663" smtClean="0"/>
              <a:pPr/>
              <a:t>‹#›</a:t>
            </a:fld>
            <a:endParaRPr lang="en-NZ" sz="1663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ABA8A0C-BA88-4A9F-A795-15363FB66C84}"/>
              </a:ext>
            </a:extLst>
          </p:cNvPr>
          <p:cNvCxnSpPr>
            <a:cxnSpLocks/>
          </p:cNvCxnSpPr>
          <p:nvPr userDrawn="1"/>
        </p:nvCxnSpPr>
        <p:spPr>
          <a:xfrm>
            <a:off x="904859" y="6682720"/>
            <a:ext cx="11682832" cy="0"/>
          </a:xfrm>
          <a:prstGeom prst="line">
            <a:avLst/>
          </a:prstGeom>
          <a:ln w="38100">
            <a:solidFill>
              <a:srgbClr val="055D8E">
                <a:alpha val="4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Text&#10;&#10;Description automatically generated">
            <a:extLst>
              <a:ext uri="{FF2B5EF4-FFF2-40B4-BE49-F238E27FC236}">
                <a16:creationId xmlns:a16="http://schemas.microsoft.com/office/drawing/2014/main" id="{34660F47-FFD8-4185-895E-2727458ACE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882" y="6900257"/>
            <a:ext cx="1542139" cy="472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0784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age with chart/sta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EEB6D83-E55F-4623-8B8A-88852CC2F2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8272" y="653687"/>
            <a:ext cx="9957606" cy="4032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defRPr>
            </a:lvl1pPr>
            <a:lvl2pPr marL="633456" indent="0">
              <a:buNone/>
              <a:defRPr sz="3394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defRPr>
            </a:lvl2pPr>
            <a:lvl3pPr marL="1266913" indent="0">
              <a:buNone/>
              <a:defRPr sz="3394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defRPr>
            </a:lvl3pPr>
            <a:lvl4pPr marL="1900369" indent="0">
              <a:buNone/>
              <a:defRPr sz="3394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defRPr>
            </a:lvl4pPr>
            <a:lvl5pPr marL="2533825" indent="0">
              <a:buNone/>
              <a:defRPr sz="3394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defRPr>
            </a:lvl5pPr>
          </a:lstStyle>
          <a:p>
            <a:pPr lvl="0"/>
            <a:r>
              <a:rPr lang="en-US"/>
              <a:t>CLICK TO EDIT HEADING 1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249EC4F-FD06-44F1-971A-7C2622F790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66541" y="2224409"/>
            <a:ext cx="4424610" cy="510829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266913" rtl="0" eaLnBrk="1" fontAlgn="auto" latinLnBrk="0" hangingPunct="1">
              <a:lnSpc>
                <a:spcPct val="150000"/>
              </a:lnSpc>
              <a:spcBef>
                <a:spcPts val="138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NZ" sz="1800" b="0" i="0" u="none" strike="noStrike" smtClean="0">
                <a:solidFill>
                  <a:schemeClr val="bg1">
                    <a:lumMod val="50000"/>
                  </a:schemeClr>
                </a:solidFill>
                <a:effectLst/>
              </a:defRPr>
            </a:lvl1pPr>
            <a:lvl2pPr marL="633456" indent="0">
              <a:lnSpc>
                <a:spcPct val="150000"/>
              </a:lnSpc>
              <a:spcAft>
                <a:spcPts val="1508"/>
              </a:spcAft>
              <a:buNone/>
              <a:defRPr sz="1760" b="1">
                <a:solidFill>
                  <a:srgbClr val="F7931D"/>
                </a:solidFill>
              </a:defRPr>
            </a:lvl2pPr>
            <a:lvl3pPr marL="1266913" indent="0">
              <a:lnSpc>
                <a:spcPct val="150000"/>
              </a:lnSpc>
              <a:spcAft>
                <a:spcPts val="1508"/>
              </a:spcAft>
              <a:buNone/>
              <a:defRPr sz="1760">
                <a:solidFill>
                  <a:schemeClr val="bg1">
                    <a:lumMod val="50000"/>
                  </a:schemeClr>
                </a:solidFill>
              </a:defRPr>
            </a:lvl3pPr>
            <a:lvl4pPr marL="1900369" indent="0">
              <a:lnSpc>
                <a:spcPct val="150000"/>
              </a:lnSpc>
              <a:spcAft>
                <a:spcPts val="1508"/>
              </a:spcAft>
              <a:buNone/>
              <a:defRPr sz="1760">
                <a:solidFill>
                  <a:schemeClr val="bg1">
                    <a:lumMod val="50000"/>
                  </a:schemeClr>
                </a:solidFill>
              </a:defRPr>
            </a:lvl4pPr>
            <a:lvl5pPr marL="2533825" indent="0">
              <a:lnSpc>
                <a:spcPct val="150000"/>
              </a:lnSpc>
              <a:spcAft>
                <a:spcPts val="1508"/>
              </a:spcAft>
              <a:buNone/>
              <a:defRPr sz="176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body copy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E83DAC-9E2F-4B1D-8E27-DAFFDEDC29D6}"/>
              </a:ext>
            </a:extLst>
          </p:cNvPr>
          <p:cNvCxnSpPr>
            <a:cxnSpLocks/>
          </p:cNvCxnSpPr>
          <p:nvPr userDrawn="1"/>
        </p:nvCxnSpPr>
        <p:spPr>
          <a:xfrm>
            <a:off x="904859" y="1301554"/>
            <a:ext cx="11682832" cy="0"/>
          </a:xfrm>
          <a:prstGeom prst="line">
            <a:avLst/>
          </a:prstGeom>
          <a:ln w="38100">
            <a:solidFill>
              <a:srgbClr val="055D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D7394BC-0F1A-47C2-ACC5-9CA7261DD4F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86448" y="1546226"/>
            <a:ext cx="5704705" cy="4032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300" b="1">
                <a:solidFill>
                  <a:srgbClr val="055D8E"/>
                </a:solidFill>
              </a:defRPr>
            </a:lvl1pPr>
            <a:lvl2pPr marL="633456" indent="0">
              <a:buNone/>
              <a:defRPr sz="2263" b="1">
                <a:solidFill>
                  <a:srgbClr val="F7931D"/>
                </a:solidFill>
              </a:defRPr>
            </a:lvl2pPr>
            <a:lvl3pPr marL="1266913" indent="0">
              <a:buNone/>
              <a:defRPr sz="2263" b="1">
                <a:solidFill>
                  <a:srgbClr val="F7931D"/>
                </a:solidFill>
              </a:defRPr>
            </a:lvl3pPr>
            <a:lvl4pPr marL="1900369" indent="0">
              <a:buNone/>
              <a:defRPr sz="2263" b="1">
                <a:solidFill>
                  <a:srgbClr val="F7931D"/>
                </a:solidFill>
              </a:defRPr>
            </a:lvl4pPr>
            <a:lvl5pPr marL="2533825" indent="0">
              <a:buNone/>
              <a:defRPr sz="2263" b="1">
                <a:solidFill>
                  <a:srgbClr val="F7931D"/>
                </a:solidFill>
              </a:defRPr>
            </a:lvl5pPr>
          </a:lstStyle>
          <a:p>
            <a:pPr lvl="0"/>
            <a:r>
              <a:rPr lang="en-US"/>
              <a:t>CLICK TO EDIT KEY STATS</a:t>
            </a:r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219695CD-1799-4AA0-AA5A-D9D589024972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903969" y="1546230"/>
            <a:ext cx="5815919" cy="30257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760"/>
            </a:lvl1pPr>
          </a:lstStyle>
          <a:p>
            <a:r>
              <a:rPr lang="en-US"/>
              <a:t>Click icon to add chart</a:t>
            </a:r>
            <a:endParaRPr lang="en-NZ"/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29BFF8A8-312B-41AE-B3F7-69CA0F6A92E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16431" y="2208505"/>
            <a:ext cx="1059462" cy="51084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marR="0" indent="0" algn="l" defTabSz="12669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NZ" sz="3017" b="1" i="0" u="none" strike="noStrike" smtClean="0">
                <a:solidFill>
                  <a:srgbClr val="055D8E"/>
                </a:solidFill>
                <a:effectLst/>
              </a:defRPr>
            </a:lvl1pPr>
            <a:lvl2pPr marL="633456" indent="0">
              <a:lnSpc>
                <a:spcPct val="150000"/>
              </a:lnSpc>
              <a:spcAft>
                <a:spcPts val="1508"/>
              </a:spcAft>
              <a:buNone/>
              <a:defRPr sz="1760" b="1">
                <a:solidFill>
                  <a:srgbClr val="F7931D"/>
                </a:solidFill>
              </a:defRPr>
            </a:lvl2pPr>
            <a:lvl3pPr marL="1266913" indent="0">
              <a:lnSpc>
                <a:spcPct val="150000"/>
              </a:lnSpc>
              <a:spcAft>
                <a:spcPts val="1508"/>
              </a:spcAft>
              <a:buNone/>
              <a:defRPr sz="1760">
                <a:solidFill>
                  <a:schemeClr val="bg1">
                    <a:lumMod val="50000"/>
                  </a:schemeClr>
                </a:solidFill>
              </a:defRPr>
            </a:lvl3pPr>
            <a:lvl4pPr marL="1900369" indent="0">
              <a:lnSpc>
                <a:spcPct val="150000"/>
              </a:lnSpc>
              <a:spcAft>
                <a:spcPts val="1508"/>
              </a:spcAft>
              <a:buNone/>
              <a:defRPr sz="1760">
                <a:solidFill>
                  <a:schemeClr val="bg1">
                    <a:lumMod val="50000"/>
                  </a:schemeClr>
                </a:solidFill>
              </a:defRPr>
            </a:lvl4pPr>
            <a:lvl5pPr marL="2533825" indent="0">
              <a:lnSpc>
                <a:spcPct val="150000"/>
              </a:lnSpc>
              <a:spcAft>
                <a:spcPts val="1508"/>
              </a:spcAft>
              <a:buNone/>
              <a:defRPr sz="176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20%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8F62E75E-760D-40EA-9DA2-CD56A5126AC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66541" y="2876416"/>
            <a:ext cx="4424610" cy="510829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266913" rtl="0" eaLnBrk="1" fontAlgn="auto" latinLnBrk="0" hangingPunct="1">
              <a:lnSpc>
                <a:spcPct val="150000"/>
              </a:lnSpc>
              <a:spcBef>
                <a:spcPts val="138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NZ" sz="1800" b="0" i="0" u="none" strike="noStrike" smtClean="0">
                <a:solidFill>
                  <a:schemeClr val="bg1">
                    <a:lumMod val="50000"/>
                  </a:schemeClr>
                </a:solidFill>
                <a:effectLst/>
              </a:defRPr>
            </a:lvl1pPr>
            <a:lvl2pPr marL="633456" indent="0">
              <a:lnSpc>
                <a:spcPct val="150000"/>
              </a:lnSpc>
              <a:spcAft>
                <a:spcPts val="1508"/>
              </a:spcAft>
              <a:buNone/>
              <a:defRPr sz="1760" b="1">
                <a:solidFill>
                  <a:srgbClr val="F7931D"/>
                </a:solidFill>
              </a:defRPr>
            </a:lvl2pPr>
            <a:lvl3pPr marL="1266913" indent="0">
              <a:lnSpc>
                <a:spcPct val="150000"/>
              </a:lnSpc>
              <a:spcAft>
                <a:spcPts val="1508"/>
              </a:spcAft>
              <a:buNone/>
              <a:defRPr sz="1760">
                <a:solidFill>
                  <a:schemeClr val="bg1">
                    <a:lumMod val="50000"/>
                  </a:schemeClr>
                </a:solidFill>
              </a:defRPr>
            </a:lvl3pPr>
            <a:lvl4pPr marL="1900369" indent="0">
              <a:lnSpc>
                <a:spcPct val="150000"/>
              </a:lnSpc>
              <a:spcAft>
                <a:spcPts val="1508"/>
              </a:spcAft>
              <a:buNone/>
              <a:defRPr sz="1760">
                <a:solidFill>
                  <a:schemeClr val="bg1">
                    <a:lumMod val="50000"/>
                  </a:schemeClr>
                </a:solidFill>
              </a:defRPr>
            </a:lvl4pPr>
            <a:lvl5pPr marL="2533825" indent="0">
              <a:lnSpc>
                <a:spcPct val="150000"/>
              </a:lnSpc>
              <a:spcAft>
                <a:spcPts val="1508"/>
              </a:spcAft>
              <a:buNone/>
              <a:defRPr sz="176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body copy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17736646-39F0-4147-824A-861B103ABE4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16431" y="2860512"/>
            <a:ext cx="1059462" cy="51084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marR="0" indent="0" algn="l" defTabSz="12669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NZ" sz="3017" b="1" i="0" u="none" strike="noStrike" smtClean="0">
                <a:solidFill>
                  <a:srgbClr val="055D8E"/>
                </a:solidFill>
                <a:effectLst/>
              </a:defRPr>
            </a:lvl1pPr>
            <a:lvl2pPr marL="633456" indent="0">
              <a:lnSpc>
                <a:spcPct val="150000"/>
              </a:lnSpc>
              <a:spcAft>
                <a:spcPts val="1508"/>
              </a:spcAft>
              <a:buNone/>
              <a:defRPr sz="1760" b="1">
                <a:solidFill>
                  <a:srgbClr val="F7931D"/>
                </a:solidFill>
              </a:defRPr>
            </a:lvl2pPr>
            <a:lvl3pPr marL="1266913" indent="0">
              <a:lnSpc>
                <a:spcPct val="150000"/>
              </a:lnSpc>
              <a:spcAft>
                <a:spcPts val="1508"/>
              </a:spcAft>
              <a:buNone/>
              <a:defRPr sz="1760">
                <a:solidFill>
                  <a:schemeClr val="bg1">
                    <a:lumMod val="50000"/>
                  </a:schemeClr>
                </a:solidFill>
              </a:defRPr>
            </a:lvl3pPr>
            <a:lvl4pPr marL="1900369" indent="0">
              <a:lnSpc>
                <a:spcPct val="150000"/>
              </a:lnSpc>
              <a:spcAft>
                <a:spcPts val="1508"/>
              </a:spcAft>
              <a:buNone/>
              <a:defRPr sz="1760">
                <a:solidFill>
                  <a:schemeClr val="bg1">
                    <a:lumMod val="50000"/>
                  </a:schemeClr>
                </a:solidFill>
              </a:defRPr>
            </a:lvl4pPr>
            <a:lvl5pPr marL="2533825" indent="0">
              <a:lnSpc>
                <a:spcPct val="150000"/>
              </a:lnSpc>
              <a:spcAft>
                <a:spcPts val="1508"/>
              </a:spcAft>
              <a:buNone/>
              <a:defRPr sz="176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30%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4EB78202-C982-4E9D-BE06-4669EDA45F5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36556" y="3520472"/>
            <a:ext cx="4424610" cy="510829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266913" rtl="0" eaLnBrk="1" fontAlgn="auto" latinLnBrk="0" hangingPunct="1">
              <a:lnSpc>
                <a:spcPct val="150000"/>
              </a:lnSpc>
              <a:spcBef>
                <a:spcPts val="138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NZ" sz="1800" b="0" i="0" u="none" strike="noStrike" smtClean="0">
                <a:solidFill>
                  <a:schemeClr val="bg1">
                    <a:lumMod val="50000"/>
                  </a:schemeClr>
                </a:solidFill>
                <a:effectLst/>
              </a:defRPr>
            </a:lvl1pPr>
            <a:lvl2pPr marL="633456" indent="0">
              <a:lnSpc>
                <a:spcPct val="150000"/>
              </a:lnSpc>
              <a:spcAft>
                <a:spcPts val="1508"/>
              </a:spcAft>
              <a:buNone/>
              <a:defRPr sz="1760" b="1">
                <a:solidFill>
                  <a:srgbClr val="F7931D"/>
                </a:solidFill>
              </a:defRPr>
            </a:lvl2pPr>
            <a:lvl3pPr marL="1266913" indent="0">
              <a:lnSpc>
                <a:spcPct val="150000"/>
              </a:lnSpc>
              <a:spcAft>
                <a:spcPts val="1508"/>
              </a:spcAft>
              <a:buNone/>
              <a:defRPr sz="1760">
                <a:solidFill>
                  <a:schemeClr val="bg1">
                    <a:lumMod val="50000"/>
                  </a:schemeClr>
                </a:solidFill>
              </a:defRPr>
            </a:lvl3pPr>
            <a:lvl4pPr marL="1900369" indent="0">
              <a:lnSpc>
                <a:spcPct val="150000"/>
              </a:lnSpc>
              <a:spcAft>
                <a:spcPts val="1508"/>
              </a:spcAft>
              <a:buNone/>
              <a:defRPr sz="1760">
                <a:solidFill>
                  <a:schemeClr val="bg1">
                    <a:lumMod val="50000"/>
                  </a:schemeClr>
                </a:solidFill>
              </a:defRPr>
            </a:lvl4pPr>
            <a:lvl5pPr marL="2533825" indent="0">
              <a:lnSpc>
                <a:spcPct val="150000"/>
              </a:lnSpc>
              <a:spcAft>
                <a:spcPts val="1508"/>
              </a:spcAft>
              <a:buNone/>
              <a:defRPr sz="176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body copy</a:t>
            </a:r>
          </a:p>
        </p:txBody>
      </p:sp>
      <p:sp>
        <p:nvSpPr>
          <p:cNvPr id="19" name="Text Placeholder 13">
            <a:extLst>
              <a:ext uri="{FF2B5EF4-FFF2-40B4-BE49-F238E27FC236}">
                <a16:creationId xmlns:a16="http://schemas.microsoft.com/office/drawing/2014/main" id="{73E703AC-BD9D-48B9-AD5E-2BFD0DF19C5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986445" y="3504568"/>
            <a:ext cx="1059462" cy="51084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marR="0" indent="0" algn="l" defTabSz="12669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NZ" sz="3017" b="1" i="0" u="none" strike="noStrike" smtClean="0">
                <a:solidFill>
                  <a:srgbClr val="055D8E"/>
                </a:solidFill>
                <a:effectLst/>
              </a:defRPr>
            </a:lvl1pPr>
            <a:lvl2pPr marL="633456" indent="0">
              <a:lnSpc>
                <a:spcPct val="150000"/>
              </a:lnSpc>
              <a:spcAft>
                <a:spcPts val="1508"/>
              </a:spcAft>
              <a:buNone/>
              <a:defRPr sz="1760" b="1">
                <a:solidFill>
                  <a:srgbClr val="F7931D"/>
                </a:solidFill>
              </a:defRPr>
            </a:lvl2pPr>
            <a:lvl3pPr marL="1266913" indent="0">
              <a:lnSpc>
                <a:spcPct val="150000"/>
              </a:lnSpc>
              <a:spcAft>
                <a:spcPts val="1508"/>
              </a:spcAft>
              <a:buNone/>
              <a:defRPr sz="1760">
                <a:solidFill>
                  <a:schemeClr val="bg1">
                    <a:lumMod val="50000"/>
                  </a:schemeClr>
                </a:solidFill>
              </a:defRPr>
            </a:lvl3pPr>
            <a:lvl4pPr marL="1900369" indent="0">
              <a:lnSpc>
                <a:spcPct val="150000"/>
              </a:lnSpc>
              <a:spcAft>
                <a:spcPts val="1508"/>
              </a:spcAft>
              <a:buNone/>
              <a:defRPr sz="1760">
                <a:solidFill>
                  <a:schemeClr val="bg1">
                    <a:lumMod val="50000"/>
                  </a:schemeClr>
                </a:solidFill>
              </a:defRPr>
            </a:lvl4pPr>
            <a:lvl5pPr marL="2533825" indent="0">
              <a:lnSpc>
                <a:spcPct val="150000"/>
              </a:lnSpc>
              <a:spcAft>
                <a:spcPts val="1508"/>
              </a:spcAft>
              <a:buNone/>
              <a:defRPr sz="176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40%</a:t>
            </a:r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A21BBD17-0548-4A13-83A1-8A90DEF3B56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36556" y="4204284"/>
            <a:ext cx="4424610" cy="510829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266913" rtl="0" eaLnBrk="1" fontAlgn="auto" latinLnBrk="0" hangingPunct="1">
              <a:lnSpc>
                <a:spcPct val="150000"/>
              </a:lnSpc>
              <a:spcBef>
                <a:spcPts val="138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NZ" sz="1800" b="0" i="0" u="none" strike="noStrike" smtClean="0">
                <a:solidFill>
                  <a:schemeClr val="bg1">
                    <a:lumMod val="50000"/>
                  </a:schemeClr>
                </a:solidFill>
                <a:effectLst/>
              </a:defRPr>
            </a:lvl1pPr>
            <a:lvl2pPr marL="633456" indent="0">
              <a:lnSpc>
                <a:spcPct val="150000"/>
              </a:lnSpc>
              <a:spcAft>
                <a:spcPts val="1508"/>
              </a:spcAft>
              <a:buNone/>
              <a:defRPr sz="1760" b="1">
                <a:solidFill>
                  <a:srgbClr val="F7931D"/>
                </a:solidFill>
              </a:defRPr>
            </a:lvl2pPr>
            <a:lvl3pPr marL="1266913" indent="0">
              <a:lnSpc>
                <a:spcPct val="150000"/>
              </a:lnSpc>
              <a:spcAft>
                <a:spcPts val="1508"/>
              </a:spcAft>
              <a:buNone/>
              <a:defRPr sz="1760">
                <a:solidFill>
                  <a:schemeClr val="bg1">
                    <a:lumMod val="50000"/>
                  </a:schemeClr>
                </a:solidFill>
              </a:defRPr>
            </a:lvl3pPr>
            <a:lvl4pPr marL="1900369" indent="0">
              <a:lnSpc>
                <a:spcPct val="150000"/>
              </a:lnSpc>
              <a:spcAft>
                <a:spcPts val="1508"/>
              </a:spcAft>
              <a:buNone/>
              <a:defRPr sz="1760">
                <a:solidFill>
                  <a:schemeClr val="bg1">
                    <a:lumMod val="50000"/>
                  </a:schemeClr>
                </a:solidFill>
              </a:defRPr>
            </a:lvl4pPr>
            <a:lvl5pPr marL="2533825" indent="0">
              <a:lnSpc>
                <a:spcPct val="150000"/>
              </a:lnSpc>
              <a:spcAft>
                <a:spcPts val="1508"/>
              </a:spcAft>
              <a:buNone/>
              <a:defRPr sz="176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body copy</a:t>
            </a:r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403FAE7C-F66E-41A8-B7E0-5B8466A7F97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86445" y="4188380"/>
            <a:ext cx="1059462" cy="51084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marR="0" indent="0" algn="l" defTabSz="12669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NZ" sz="3017" b="1" i="0" u="none" strike="noStrike" smtClean="0">
                <a:solidFill>
                  <a:srgbClr val="055D8E"/>
                </a:solidFill>
                <a:effectLst/>
              </a:defRPr>
            </a:lvl1pPr>
            <a:lvl2pPr marL="633456" indent="0">
              <a:lnSpc>
                <a:spcPct val="150000"/>
              </a:lnSpc>
              <a:spcAft>
                <a:spcPts val="1508"/>
              </a:spcAft>
              <a:buNone/>
              <a:defRPr sz="1760" b="1">
                <a:solidFill>
                  <a:srgbClr val="F7931D"/>
                </a:solidFill>
              </a:defRPr>
            </a:lvl2pPr>
            <a:lvl3pPr marL="1266913" indent="0">
              <a:lnSpc>
                <a:spcPct val="150000"/>
              </a:lnSpc>
              <a:spcAft>
                <a:spcPts val="1508"/>
              </a:spcAft>
              <a:buNone/>
              <a:defRPr sz="1760">
                <a:solidFill>
                  <a:schemeClr val="bg1">
                    <a:lumMod val="50000"/>
                  </a:schemeClr>
                </a:solidFill>
              </a:defRPr>
            </a:lvl3pPr>
            <a:lvl4pPr marL="1900369" indent="0">
              <a:lnSpc>
                <a:spcPct val="150000"/>
              </a:lnSpc>
              <a:spcAft>
                <a:spcPts val="1508"/>
              </a:spcAft>
              <a:buNone/>
              <a:defRPr sz="1760">
                <a:solidFill>
                  <a:schemeClr val="bg1">
                    <a:lumMod val="50000"/>
                  </a:schemeClr>
                </a:solidFill>
              </a:defRPr>
            </a:lvl4pPr>
            <a:lvl5pPr marL="2533825" indent="0">
              <a:lnSpc>
                <a:spcPct val="150000"/>
              </a:lnSpc>
              <a:spcAft>
                <a:spcPts val="1508"/>
              </a:spcAft>
              <a:buNone/>
              <a:defRPr sz="176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50%</a:t>
            </a:r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8A214D41-008C-40BA-BEEE-89A7D8A57A5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3971" y="4829052"/>
            <a:ext cx="6369943" cy="4032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300" b="1">
                <a:solidFill>
                  <a:srgbClr val="055D8E"/>
                </a:solidFill>
              </a:defRPr>
            </a:lvl1pPr>
            <a:lvl2pPr marL="633456" indent="0">
              <a:buNone/>
              <a:defRPr sz="2263" b="1">
                <a:solidFill>
                  <a:srgbClr val="F7931D"/>
                </a:solidFill>
              </a:defRPr>
            </a:lvl2pPr>
            <a:lvl3pPr marL="1266913" indent="0">
              <a:buNone/>
              <a:defRPr sz="2263" b="1">
                <a:solidFill>
                  <a:srgbClr val="F7931D"/>
                </a:solidFill>
              </a:defRPr>
            </a:lvl3pPr>
            <a:lvl4pPr marL="1900369" indent="0">
              <a:buNone/>
              <a:defRPr sz="2263" b="1">
                <a:solidFill>
                  <a:srgbClr val="F7931D"/>
                </a:solidFill>
              </a:defRPr>
            </a:lvl4pPr>
            <a:lvl5pPr marL="2533825" indent="0">
              <a:buNone/>
              <a:defRPr sz="2263" b="1">
                <a:solidFill>
                  <a:srgbClr val="F7931D"/>
                </a:solidFill>
              </a:defRPr>
            </a:lvl5pPr>
          </a:lstStyle>
          <a:p>
            <a:pPr lvl="0"/>
            <a:r>
              <a:rPr lang="en-US"/>
              <a:t>CLICK TO EDIT HEADING 2</a:t>
            </a:r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DE955726-1C5B-40DA-A7E0-92CC4541076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03969" y="5301859"/>
            <a:ext cx="11757197" cy="1108347"/>
          </a:xfrm>
          <a:prstGeom prst="rect">
            <a:avLst/>
          </a:prstGeom>
        </p:spPr>
        <p:txBody>
          <a:bodyPr numCol="2">
            <a:noAutofit/>
          </a:bodyPr>
          <a:lstStyle>
            <a:lvl1pPr marL="359168" marR="0" indent="-359168" algn="l" defTabSz="1266913" rtl="0" eaLnBrk="1" fontAlgn="auto" latinLnBrk="0" hangingPunct="1">
              <a:lnSpc>
                <a:spcPct val="150000"/>
              </a:lnSpc>
              <a:spcBef>
                <a:spcPts val="138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NZ" sz="1800" b="0" i="0" u="none" strike="noStrike" smtClean="0">
                <a:solidFill>
                  <a:schemeClr val="bg1">
                    <a:lumMod val="50000"/>
                  </a:schemeClr>
                </a:solidFill>
                <a:effectLst/>
              </a:defRPr>
            </a:lvl1pPr>
            <a:lvl2pPr marL="633456" indent="0">
              <a:lnSpc>
                <a:spcPct val="150000"/>
              </a:lnSpc>
              <a:spcAft>
                <a:spcPts val="1508"/>
              </a:spcAft>
              <a:buNone/>
              <a:defRPr sz="1760" b="1">
                <a:solidFill>
                  <a:srgbClr val="F7931D"/>
                </a:solidFill>
              </a:defRPr>
            </a:lvl2pPr>
            <a:lvl3pPr marL="1266913" indent="0">
              <a:lnSpc>
                <a:spcPct val="150000"/>
              </a:lnSpc>
              <a:spcAft>
                <a:spcPts val="1508"/>
              </a:spcAft>
              <a:buNone/>
              <a:defRPr sz="1760">
                <a:solidFill>
                  <a:schemeClr val="bg1">
                    <a:lumMod val="50000"/>
                  </a:schemeClr>
                </a:solidFill>
              </a:defRPr>
            </a:lvl3pPr>
            <a:lvl4pPr marL="1900369" indent="0">
              <a:lnSpc>
                <a:spcPct val="150000"/>
              </a:lnSpc>
              <a:spcAft>
                <a:spcPts val="1508"/>
              </a:spcAft>
              <a:buNone/>
              <a:defRPr sz="1760">
                <a:solidFill>
                  <a:schemeClr val="bg1">
                    <a:lumMod val="50000"/>
                  </a:schemeClr>
                </a:solidFill>
              </a:defRPr>
            </a:lvl4pPr>
            <a:lvl5pPr marL="2533825" indent="0">
              <a:lnSpc>
                <a:spcPct val="150000"/>
              </a:lnSpc>
              <a:spcAft>
                <a:spcPts val="1508"/>
              </a:spcAft>
              <a:buNone/>
              <a:defRPr sz="176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body copy</a:t>
            </a:r>
          </a:p>
          <a:p>
            <a:pPr marL="359168" marR="0" lvl="0" indent="-359168" algn="l" defTabSz="1266913" rtl="0" eaLnBrk="1" fontAlgn="auto" latinLnBrk="0" hangingPunct="1">
              <a:lnSpc>
                <a:spcPct val="150000"/>
              </a:lnSpc>
              <a:spcBef>
                <a:spcPts val="138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Master body copy</a:t>
            </a:r>
          </a:p>
          <a:p>
            <a:pPr marL="359168" marR="0" lvl="0" indent="-359168" algn="l" defTabSz="1266913" rtl="0" eaLnBrk="1" fontAlgn="auto" latinLnBrk="0" hangingPunct="1">
              <a:lnSpc>
                <a:spcPct val="150000"/>
              </a:lnSpc>
              <a:spcBef>
                <a:spcPts val="138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Master body copy</a:t>
            </a:r>
          </a:p>
          <a:p>
            <a:pPr lvl="0"/>
            <a:endParaRPr lang="en-US"/>
          </a:p>
        </p:txBody>
      </p:sp>
      <p:sp>
        <p:nvSpPr>
          <p:cNvPr id="24" name="Slide Number Placeholder 6">
            <a:extLst>
              <a:ext uri="{FF2B5EF4-FFF2-40B4-BE49-F238E27FC236}">
                <a16:creationId xmlns:a16="http://schemas.microsoft.com/office/drawing/2014/main" id="{7743123C-1936-4587-828C-5507A70AFB14}"/>
              </a:ext>
            </a:extLst>
          </p:cNvPr>
          <p:cNvSpPr txBox="1">
            <a:spLocks/>
          </p:cNvSpPr>
          <p:nvPr userDrawn="1"/>
        </p:nvSpPr>
        <p:spPr>
          <a:xfrm>
            <a:off x="9491841" y="6736371"/>
            <a:ext cx="3023949" cy="402483"/>
          </a:xfrm>
          <a:prstGeom prst="rect">
            <a:avLst/>
          </a:prstGeom>
        </p:spPr>
        <p:txBody>
          <a:bodyPr vert="horz" lIns="114942" tIns="57471" rIns="114942" bIns="57471" rtlCol="0" anchor="ctr"/>
          <a:lstStyle>
            <a:defPPr>
              <a:defRPr lang="en-US"/>
            </a:defPPr>
            <a:lvl1pPr marL="0" algn="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5776323-98C5-47CE-A5EC-7C1E4B3AFF44}" type="slidenum">
              <a:rPr lang="en-NZ" sz="1663" smtClean="0"/>
              <a:pPr/>
              <a:t>‹#›</a:t>
            </a:fld>
            <a:endParaRPr lang="en-NZ" sz="1663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79DB173-912B-42C4-85CA-E1A40B1726E0}"/>
              </a:ext>
            </a:extLst>
          </p:cNvPr>
          <p:cNvCxnSpPr>
            <a:cxnSpLocks/>
          </p:cNvCxnSpPr>
          <p:nvPr userDrawn="1"/>
        </p:nvCxnSpPr>
        <p:spPr>
          <a:xfrm>
            <a:off x="904859" y="6682720"/>
            <a:ext cx="11682832" cy="0"/>
          </a:xfrm>
          <a:prstGeom prst="line">
            <a:avLst/>
          </a:prstGeom>
          <a:ln w="38100">
            <a:solidFill>
              <a:srgbClr val="055D8E">
                <a:alpha val="4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Text&#10;&#10;Description automatically generated">
            <a:extLst>
              <a:ext uri="{FF2B5EF4-FFF2-40B4-BE49-F238E27FC236}">
                <a16:creationId xmlns:a16="http://schemas.microsoft.com/office/drawing/2014/main" id="{76916113-5C6C-411D-AFFB-82DA3B1319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882" y="6900257"/>
            <a:ext cx="1542139" cy="472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7064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age with chart/stats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7B5DDCEE-A916-4285-AA14-D1643A3E07E1}"/>
              </a:ext>
            </a:extLst>
          </p:cNvPr>
          <p:cNvSpPr/>
          <p:nvPr userDrawn="1"/>
        </p:nvSpPr>
        <p:spPr>
          <a:xfrm>
            <a:off x="7042592" y="2175860"/>
            <a:ext cx="5704705" cy="1942077"/>
          </a:xfrm>
          <a:prstGeom prst="rect">
            <a:avLst/>
          </a:prstGeom>
          <a:solidFill>
            <a:srgbClr val="055D8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2263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EEB6D83-E55F-4623-8B8A-88852CC2F2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8272" y="653687"/>
            <a:ext cx="9957606" cy="4032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defRPr>
            </a:lvl1pPr>
            <a:lvl2pPr marL="633456" indent="0">
              <a:buNone/>
              <a:defRPr sz="3394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defRPr>
            </a:lvl2pPr>
            <a:lvl3pPr marL="1266913" indent="0">
              <a:buNone/>
              <a:defRPr sz="3394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defRPr>
            </a:lvl3pPr>
            <a:lvl4pPr marL="1900369" indent="0">
              <a:buNone/>
              <a:defRPr sz="3394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defRPr>
            </a:lvl4pPr>
            <a:lvl5pPr marL="2533825" indent="0">
              <a:buNone/>
              <a:defRPr sz="3394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defRPr>
            </a:lvl5pPr>
          </a:lstStyle>
          <a:p>
            <a:pPr lvl="0"/>
            <a:r>
              <a:rPr lang="en-US"/>
              <a:t>CLICK TO EDIT HEADING 1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249EC4F-FD06-44F1-971A-7C2622F790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66284" y="2224409"/>
            <a:ext cx="3757341" cy="510829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266913" rtl="0" eaLnBrk="1" fontAlgn="auto" latinLnBrk="0" hangingPunct="1">
              <a:lnSpc>
                <a:spcPct val="150000"/>
              </a:lnSpc>
              <a:spcBef>
                <a:spcPts val="138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NZ" sz="1800" b="0" i="0" u="none" strike="noStrike" smtClean="0">
                <a:solidFill>
                  <a:schemeClr val="bg1">
                    <a:lumMod val="50000"/>
                  </a:schemeClr>
                </a:solidFill>
                <a:effectLst/>
              </a:defRPr>
            </a:lvl1pPr>
            <a:lvl2pPr marL="633456" indent="0">
              <a:lnSpc>
                <a:spcPct val="150000"/>
              </a:lnSpc>
              <a:spcAft>
                <a:spcPts val="1508"/>
              </a:spcAft>
              <a:buNone/>
              <a:defRPr sz="1760" b="1">
                <a:solidFill>
                  <a:srgbClr val="F7931D"/>
                </a:solidFill>
              </a:defRPr>
            </a:lvl2pPr>
            <a:lvl3pPr marL="1266913" indent="0">
              <a:lnSpc>
                <a:spcPct val="150000"/>
              </a:lnSpc>
              <a:spcAft>
                <a:spcPts val="1508"/>
              </a:spcAft>
              <a:buNone/>
              <a:defRPr sz="1760">
                <a:solidFill>
                  <a:schemeClr val="bg1">
                    <a:lumMod val="50000"/>
                  </a:schemeClr>
                </a:solidFill>
              </a:defRPr>
            </a:lvl3pPr>
            <a:lvl4pPr marL="1900369" indent="0">
              <a:lnSpc>
                <a:spcPct val="150000"/>
              </a:lnSpc>
              <a:spcAft>
                <a:spcPts val="1508"/>
              </a:spcAft>
              <a:buNone/>
              <a:defRPr sz="1760">
                <a:solidFill>
                  <a:schemeClr val="bg1">
                    <a:lumMod val="50000"/>
                  </a:schemeClr>
                </a:solidFill>
              </a:defRPr>
            </a:lvl4pPr>
            <a:lvl5pPr marL="2533825" indent="0">
              <a:lnSpc>
                <a:spcPct val="150000"/>
              </a:lnSpc>
              <a:spcAft>
                <a:spcPts val="1508"/>
              </a:spcAft>
              <a:buNone/>
              <a:defRPr sz="176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body copy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E83DAC-9E2F-4B1D-8E27-DAFFDEDC29D6}"/>
              </a:ext>
            </a:extLst>
          </p:cNvPr>
          <p:cNvCxnSpPr>
            <a:cxnSpLocks/>
          </p:cNvCxnSpPr>
          <p:nvPr userDrawn="1"/>
        </p:nvCxnSpPr>
        <p:spPr>
          <a:xfrm>
            <a:off x="904859" y="1301554"/>
            <a:ext cx="11682832" cy="0"/>
          </a:xfrm>
          <a:prstGeom prst="line">
            <a:avLst/>
          </a:prstGeom>
          <a:ln w="38100">
            <a:solidFill>
              <a:srgbClr val="055D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D7394BC-0F1A-47C2-ACC5-9CA7261DD4F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86448" y="1546226"/>
            <a:ext cx="5704705" cy="4032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300" b="1">
                <a:solidFill>
                  <a:srgbClr val="055D8E"/>
                </a:solidFill>
              </a:defRPr>
            </a:lvl1pPr>
            <a:lvl2pPr marL="633456" indent="0">
              <a:buNone/>
              <a:defRPr sz="2263" b="1">
                <a:solidFill>
                  <a:srgbClr val="F7931D"/>
                </a:solidFill>
              </a:defRPr>
            </a:lvl2pPr>
            <a:lvl3pPr marL="1266913" indent="0">
              <a:buNone/>
              <a:defRPr sz="2263" b="1">
                <a:solidFill>
                  <a:srgbClr val="F7931D"/>
                </a:solidFill>
              </a:defRPr>
            </a:lvl3pPr>
            <a:lvl4pPr marL="1900369" indent="0">
              <a:buNone/>
              <a:defRPr sz="2263" b="1">
                <a:solidFill>
                  <a:srgbClr val="F7931D"/>
                </a:solidFill>
              </a:defRPr>
            </a:lvl4pPr>
            <a:lvl5pPr marL="2533825" indent="0">
              <a:buNone/>
              <a:defRPr sz="2263" b="1">
                <a:solidFill>
                  <a:srgbClr val="F7931D"/>
                </a:solidFill>
              </a:defRPr>
            </a:lvl5pPr>
          </a:lstStyle>
          <a:p>
            <a:pPr lvl="0"/>
            <a:r>
              <a:rPr lang="en-US"/>
              <a:t>CLICK TO EDIT KEY STATS</a:t>
            </a:r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219695CD-1799-4AA0-AA5A-D9D589024972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903969" y="2175860"/>
            <a:ext cx="5815919" cy="23961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760"/>
            </a:lvl1pPr>
          </a:lstStyle>
          <a:p>
            <a:r>
              <a:rPr lang="en-US"/>
              <a:t>Click icon to add chart</a:t>
            </a:r>
            <a:endParaRPr lang="en-NZ"/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29BFF8A8-312B-41AE-B3F7-69CA0F6A92E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606131" y="2200553"/>
            <a:ext cx="1059462" cy="51084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marR="0" indent="0" algn="l" defTabSz="12669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NZ" sz="3017" b="1" i="0" u="none" strike="noStrike" smtClean="0">
                <a:solidFill>
                  <a:srgbClr val="055D8E"/>
                </a:solidFill>
                <a:effectLst/>
              </a:defRPr>
            </a:lvl1pPr>
            <a:lvl2pPr marL="633456" indent="0">
              <a:lnSpc>
                <a:spcPct val="150000"/>
              </a:lnSpc>
              <a:spcAft>
                <a:spcPts val="1508"/>
              </a:spcAft>
              <a:buNone/>
              <a:defRPr sz="1760" b="1">
                <a:solidFill>
                  <a:srgbClr val="F7931D"/>
                </a:solidFill>
              </a:defRPr>
            </a:lvl2pPr>
            <a:lvl3pPr marL="1266913" indent="0">
              <a:lnSpc>
                <a:spcPct val="150000"/>
              </a:lnSpc>
              <a:spcAft>
                <a:spcPts val="1508"/>
              </a:spcAft>
              <a:buNone/>
              <a:defRPr sz="1760">
                <a:solidFill>
                  <a:schemeClr val="bg1">
                    <a:lumMod val="50000"/>
                  </a:schemeClr>
                </a:solidFill>
              </a:defRPr>
            </a:lvl3pPr>
            <a:lvl4pPr marL="1900369" indent="0">
              <a:lnSpc>
                <a:spcPct val="150000"/>
              </a:lnSpc>
              <a:spcAft>
                <a:spcPts val="1508"/>
              </a:spcAft>
              <a:buNone/>
              <a:defRPr sz="1760">
                <a:solidFill>
                  <a:schemeClr val="bg1">
                    <a:lumMod val="50000"/>
                  </a:schemeClr>
                </a:solidFill>
              </a:defRPr>
            </a:lvl4pPr>
            <a:lvl5pPr marL="2533825" indent="0">
              <a:lnSpc>
                <a:spcPct val="150000"/>
              </a:lnSpc>
              <a:spcAft>
                <a:spcPts val="1508"/>
              </a:spcAft>
              <a:buNone/>
              <a:defRPr sz="176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20%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8F62E75E-760D-40EA-9DA2-CD56A5126AC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66284" y="2876416"/>
            <a:ext cx="3757341" cy="510829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266913" rtl="0" eaLnBrk="1" fontAlgn="auto" latinLnBrk="0" hangingPunct="1">
              <a:lnSpc>
                <a:spcPct val="150000"/>
              </a:lnSpc>
              <a:spcBef>
                <a:spcPts val="138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NZ" sz="1800" b="0" i="0" u="none" strike="noStrike" smtClean="0">
                <a:solidFill>
                  <a:schemeClr val="bg1">
                    <a:lumMod val="50000"/>
                  </a:schemeClr>
                </a:solidFill>
                <a:effectLst/>
              </a:defRPr>
            </a:lvl1pPr>
            <a:lvl2pPr marL="633456" indent="0">
              <a:lnSpc>
                <a:spcPct val="150000"/>
              </a:lnSpc>
              <a:spcAft>
                <a:spcPts val="1508"/>
              </a:spcAft>
              <a:buNone/>
              <a:defRPr sz="1760" b="1">
                <a:solidFill>
                  <a:srgbClr val="F7931D"/>
                </a:solidFill>
              </a:defRPr>
            </a:lvl2pPr>
            <a:lvl3pPr marL="1266913" indent="0">
              <a:lnSpc>
                <a:spcPct val="150000"/>
              </a:lnSpc>
              <a:spcAft>
                <a:spcPts val="1508"/>
              </a:spcAft>
              <a:buNone/>
              <a:defRPr sz="1760">
                <a:solidFill>
                  <a:schemeClr val="bg1">
                    <a:lumMod val="50000"/>
                  </a:schemeClr>
                </a:solidFill>
              </a:defRPr>
            </a:lvl3pPr>
            <a:lvl4pPr marL="1900369" indent="0">
              <a:lnSpc>
                <a:spcPct val="150000"/>
              </a:lnSpc>
              <a:spcAft>
                <a:spcPts val="1508"/>
              </a:spcAft>
              <a:buNone/>
              <a:defRPr sz="1760">
                <a:solidFill>
                  <a:schemeClr val="bg1">
                    <a:lumMod val="50000"/>
                  </a:schemeClr>
                </a:solidFill>
              </a:defRPr>
            </a:lvl4pPr>
            <a:lvl5pPr marL="2533825" indent="0">
              <a:lnSpc>
                <a:spcPct val="150000"/>
              </a:lnSpc>
              <a:spcAft>
                <a:spcPts val="1508"/>
              </a:spcAft>
              <a:buNone/>
              <a:defRPr sz="176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body copy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17736646-39F0-4147-824A-861B103ABE4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606131" y="2852560"/>
            <a:ext cx="1059462" cy="51084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marR="0" indent="0" algn="l" defTabSz="12669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NZ" sz="3017" b="1" i="0" u="none" strike="noStrike" smtClean="0">
                <a:solidFill>
                  <a:srgbClr val="055D8E"/>
                </a:solidFill>
                <a:effectLst/>
              </a:defRPr>
            </a:lvl1pPr>
            <a:lvl2pPr marL="633456" indent="0">
              <a:lnSpc>
                <a:spcPct val="150000"/>
              </a:lnSpc>
              <a:spcAft>
                <a:spcPts val="1508"/>
              </a:spcAft>
              <a:buNone/>
              <a:defRPr sz="1760" b="1">
                <a:solidFill>
                  <a:srgbClr val="F7931D"/>
                </a:solidFill>
              </a:defRPr>
            </a:lvl2pPr>
            <a:lvl3pPr marL="1266913" indent="0">
              <a:lnSpc>
                <a:spcPct val="150000"/>
              </a:lnSpc>
              <a:spcAft>
                <a:spcPts val="1508"/>
              </a:spcAft>
              <a:buNone/>
              <a:defRPr sz="1760">
                <a:solidFill>
                  <a:schemeClr val="bg1">
                    <a:lumMod val="50000"/>
                  </a:schemeClr>
                </a:solidFill>
              </a:defRPr>
            </a:lvl3pPr>
            <a:lvl4pPr marL="1900369" indent="0">
              <a:lnSpc>
                <a:spcPct val="150000"/>
              </a:lnSpc>
              <a:spcAft>
                <a:spcPts val="1508"/>
              </a:spcAft>
              <a:buNone/>
              <a:defRPr sz="1760">
                <a:solidFill>
                  <a:schemeClr val="bg1">
                    <a:lumMod val="50000"/>
                  </a:schemeClr>
                </a:solidFill>
              </a:defRPr>
            </a:lvl4pPr>
            <a:lvl5pPr marL="2533825" indent="0">
              <a:lnSpc>
                <a:spcPct val="150000"/>
              </a:lnSpc>
              <a:spcAft>
                <a:spcPts val="1508"/>
              </a:spcAft>
              <a:buNone/>
              <a:defRPr sz="176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30%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4EB78202-C982-4E9D-BE06-4669EDA45F5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736299" y="3520472"/>
            <a:ext cx="3757341" cy="510829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266913" rtl="0" eaLnBrk="1" fontAlgn="auto" latinLnBrk="0" hangingPunct="1">
              <a:lnSpc>
                <a:spcPct val="150000"/>
              </a:lnSpc>
              <a:spcBef>
                <a:spcPts val="138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NZ" sz="1800" b="0" i="0" u="none" strike="noStrike" smtClean="0">
                <a:solidFill>
                  <a:schemeClr val="bg1">
                    <a:lumMod val="50000"/>
                  </a:schemeClr>
                </a:solidFill>
                <a:effectLst/>
              </a:defRPr>
            </a:lvl1pPr>
            <a:lvl2pPr marL="633456" indent="0">
              <a:lnSpc>
                <a:spcPct val="150000"/>
              </a:lnSpc>
              <a:spcAft>
                <a:spcPts val="1508"/>
              </a:spcAft>
              <a:buNone/>
              <a:defRPr sz="1760" b="1">
                <a:solidFill>
                  <a:srgbClr val="F7931D"/>
                </a:solidFill>
              </a:defRPr>
            </a:lvl2pPr>
            <a:lvl3pPr marL="1266913" indent="0">
              <a:lnSpc>
                <a:spcPct val="150000"/>
              </a:lnSpc>
              <a:spcAft>
                <a:spcPts val="1508"/>
              </a:spcAft>
              <a:buNone/>
              <a:defRPr sz="1760">
                <a:solidFill>
                  <a:schemeClr val="bg1">
                    <a:lumMod val="50000"/>
                  </a:schemeClr>
                </a:solidFill>
              </a:defRPr>
            </a:lvl3pPr>
            <a:lvl4pPr marL="1900369" indent="0">
              <a:lnSpc>
                <a:spcPct val="150000"/>
              </a:lnSpc>
              <a:spcAft>
                <a:spcPts val="1508"/>
              </a:spcAft>
              <a:buNone/>
              <a:defRPr sz="1760">
                <a:solidFill>
                  <a:schemeClr val="bg1">
                    <a:lumMod val="50000"/>
                  </a:schemeClr>
                </a:solidFill>
              </a:defRPr>
            </a:lvl4pPr>
            <a:lvl5pPr marL="2533825" indent="0">
              <a:lnSpc>
                <a:spcPct val="150000"/>
              </a:lnSpc>
              <a:spcAft>
                <a:spcPts val="1508"/>
              </a:spcAft>
              <a:buNone/>
              <a:defRPr sz="176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body copy</a:t>
            </a:r>
          </a:p>
        </p:txBody>
      </p:sp>
      <p:sp>
        <p:nvSpPr>
          <p:cNvPr id="19" name="Text Placeholder 13">
            <a:extLst>
              <a:ext uri="{FF2B5EF4-FFF2-40B4-BE49-F238E27FC236}">
                <a16:creationId xmlns:a16="http://schemas.microsoft.com/office/drawing/2014/main" id="{73E703AC-BD9D-48B9-AD5E-2BFD0DF19C5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576146" y="3496616"/>
            <a:ext cx="1059462" cy="51084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marR="0" indent="0" algn="l" defTabSz="12669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NZ" sz="3017" b="1" i="0" u="none" strike="noStrike" smtClean="0">
                <a:solidFill>
                  <a:srgbClr val="055D8E"/>
                </a:solidFill>
                <a:effectLst/>
              </a:defRPr>
            </a:lvl1pPr>
            <a:lvl2pPr marL="633456" indent="0">
              <a:lnSpc>
                <a:spcPct val="150000"/>
              </a:lnSpc>
              <a:spcAft>
                <a:spcPts val="1508"/>
              </a:spcAft>
              <a:buNone/>
              <a:defRPr sz="1760" b="1">
                <a:solidFill>
                  <a:srgbClr val="F7931D"/>
                </a:solidFill>
              </a:defRPr>
            </a:lvl2pPr>
            <a:lvl3pPr marL="1266913" indent="0">
              <a:lnSpc>
                <a:spcPct val="150000"/>
              </a:lnSpc>
              <a:spcAft>
                <a:spcPts val="1508"/>
              </a:spcAft>
              <a:buNone/>
              <a:defRPr sz="1760">
                <a:solidFill>
                  <a:schemeClr val="bg1">
                    <a:lumMod val="50000"/>
                  </a:schemeClr>
                </a:solidFill>
              </a:defRPr>
            </a:lvl3pPr>
            <a:lvl4pPr marL="1900369" indent="0">
              <a:lnSpc>
                <a:spcPct val="150000"/>
              </a:lnSpc>
              <a:spcAft>
                <a:spcPts val="1508"/>
              </a:spcAft>
              <a:buNone/>
              <a:defRPr sz="1760">
                <a:solidFill>
                  <a:schemeClr val="bg1">
                    <a:lumMod val="50000"/>
                  </a:schemeClr>
                </a:solidFill>
              </a:defRPr>
            </a:lvl4pPr>
            <a:lvl5pPr marL="2533825" indent="0">
              <a:lnSpc>
                <a:spcPct val="150000"/>
              </a:lnSpc>
              <a:spcAft>
                <a:spcPts val="1508"/>
              </a:spcAft>
              <a:buNone/>
              <a:defRPr sz="176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40%</a:t>
            </a:r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8A214D41-008C-40BA-BEEE-89A7D8A57A5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3971" y="5010477"/>
            <a:ext cx="6369943" cy="4032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300" b="1">
                <a:solidFill>
                  <a:srgbClr val="055D8E"/>
                </a:solidFill>
              </a:defRPr>
            </a:lvl1pPr>
            <a:lvl2pPr marL="633456" indent="0">
              <a:buNone/>
              <a:defRPr sz="2263" b="1">
                <a:solidFill>
                  <a:srgbClr val="F7931D"/>
                </a:solidFill>
              </a:defRPr>
            </a:lvl2pPr>
            <a:lvl3pPr marL="1266913" indent="0">
              <a:buNone/>
              <a:defRPr sz="2263" b="1">
                <a:solidFill>
                  <a:srgbClr val="F7931D"/>
                </a:solidFill>
              </a:defRPr>
            </a:lvl3pPr>
            <a:lvl4pPr marL="1900369" indent="0">
              <a:buNone/>
              <a:defRPr sz="2263" b="1">
                <a:solidFill>
                  <a:srgbClr val="F7931D"/>
                </a:solidFill>
              </a:defRPr>
            </a:lvl4pPr>
            <a:lvl5pPr marL="2533825" indent="0">
              <a:buNone/>
              <a:defRPr sz="2263" b="1">
                <a:solidFill>
                  <a:srgbClr val="F7931D"/>
                </a:solidFill>
              </a:defRPr>
            </a:lvl5pPr>
          </a:lstStyle>
          <a:p>
            <a:pPr lvl="0"/>
            <a:r>
              <a:rPr lang="en-US"/>
              <a:t>CLICK TO EDIT HEADING 2</a:t>
            </a:r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DE955726-1C5B-40DA-A7E0-92CC4541076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03969" y="5483284"/>
            <a:ext cx="11757197" cy="1108347"/>
          </a:xfrm>
          <a:prstGeom prst="rect">
            <a:avLst/>
          </a:prstGeom>
        </p:spPr>
        <p:txBody>
          <a:bodyPr numCol="2">
            <a:noAutofit/>
          </a:bodyPr>
          <a:lstStyle>
            <a:lvl1pPr marL="0" marR="0" indent="0" algn="l" defTabSz="1266913" rtl="0" eaLnBrk="1" fontAlgn="auto" latinLnBrk="0" hangingPunct="1">
              <a:lnSpc>
                <a:spcPct val="150000"/>
              </a:lnSpc>
              <a:spcBef>
                <a:spcPts val="138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NZ" sz="1800" b="0" i="0" u="none" strike="noStrike" smtClean="0">
                <a:solidFill>
                  <a:schemeClr val="bg1">
                    <a:lumMod val="50000"/>
                  </a:schemeClr>
                </a:solidFill>
                <a:effectLst/>
              </a:defRPr>
            </a:lvl1pPr>
            <a:lvl2pPr marL="633456" indent="0">
              <a:lnSpc>
                <a:spcPct val="150000"/>
              </a:lnSpc>
              <a:spcAft>
                <a:spcPts val="1508"/>
              </a:spcAft>
              <a:buNone/>
              <a:defRPr sz="1760" b="1">
                <a:solidFill>
                  <a:srgbClr val="F7931D"/>
                </a:solidFill>
              </a:defRPr>
            </a:lvl2pPr>
            <a:lvl3pPr marL="1266913" indent="0">
              <a:lnSpc>
                <a:spcPct val="150000"/>
              </a:lnSpc>
              <a:spcAft>
                <a:spcPts val="1508"/>
              </a:spcAft>
              <a:buNone/>
              <a:defRPr sz="1760">
                <a:solidFill>
                  <a:schemeClr val="bg1">
                    <a:lumMod val="50000"/>
                  </a:schemeClr>
                </a:solidFill>
              </a:defRPr>
            </a:lvl3pPr>
            <a:lvl4pPr marL="1900369" indent="0">
              <a:lnSpc>
                <a:spcPct val="150000"/>
              </a:lnSpc>
              <a:spcAft>
                <a:spcPts val="1508"/>
              </a:spcAft>
              <a:buNone/>
              <a:defRPr sz="1760">
                <a:solidFill>
                  <a:schemeClr val="bg1">
                    <a:lumMod val="50000"/>
                  </a:schemeClr>
                </a:solidFill>
              </a:defRPr>
            </a:lvl4pPr>
            <a:lvl5pPr marL="2533825" indent="0">
              <a:lnSpc>
                <a:spcPct val="150000"/>
              </a:lnSpc>
              <a:spcAft>
                <a:spcPts val="1508"/>
              </a:spcAft>
              <a:buNone/>
              <a:defRPr sz="176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body copy</a:t>
            </a:r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7996AF67-6EC2-4F3E-92F3-DAD9EF72C170}"/>
              </a:ext>
            </a:extLst>
          </p:cNvPr>
          <p:cNvSpPr/>
          <p:nvPr userDrawn="1"/>
        </p:nvSpPr>
        <p:spPr>
          <a:xfrm>
            <a:off x="7269992" y="2379172"/>
            <a:ext cx="208152" cy="142752"/>
          </a:xfrm>
          <a:prstGeom prst="triangle">
            <a:avLst/>
          </a:prstGeom>
          <a:solidFill>
            <a:srgbClr val="055D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2263">
              <a:highlight>
                <a:srgbClr val="FFFF00"/>
              </a:highlight>
            </a:endParaRPr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3EFFD2AB-4706-4AE5-946F-1C16E808357C}"/>
              </a:ext>
            </a:extLst>
          </p:cNvPr>
          <p:cNvSpPr/>
          <p:nvPr userDrawn="1"/>
        </p:nvSpPr>
        <p:spPr>
          <a:xfrm rot="10800000">
            <a:off x="7269992" y="3039130"/>
            <a:ext cx="208152" cy="142752"/>
          </a:xfrm>
          <a:prstGeom prst="triangle">
            <a:avLst/>
          </a:prstGeom>
          <a:solidFill>
            <a:srgbClr val="055D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2263">
              <a:highlight>
                <a:srgbClr val="FFFF00"/>
              </a:highlight>
            </a:endParaRPr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CCCB3F5E-6D7C-4CCC-B8EB-1DCA8FFCC535}"/>
              </a:ext>
            </a:extLst>
          </p:cNvPr>
          <p:cNvSpPr/>
          <p:nvPr userDrawn="1"/>
        </p:nvSpPr>
        <p:spPr>
          <a:xfrm rot="10800000">
            <a:off x="7269992" y="3683186"/>
            <a:ext cx="208152" cy="142752"/>
          </a:xfrm>
          <a:prstGeom prst="triangle">
            <a:avLst/>
          </a:prstGeom>
          <a:solidFill>
            <a:srgbClr val="055D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2263">
              <a:highlight>
                <a:srgbClr val="FFFF00"/>
              </a:highlight>
            </a:endParaRPr>
          </a:p>
        </p:txBody>
      </p:sp>
      <p:sp>
        <p:nvSpPr>
          <p:cNvPr id="28" name="Slide Number Placeholder 6">
            <a:extLst>
              <a:ext uri="{FF2B5EF4-FFF2-40B4-BE49-F238E27FC236}">
                <a16:creationId xmlns:a16="http://schemas.microsoft.com/office/drawing/2014/main" id="{71CA2887-114B-4A64-A275-5A0BFB69044D}"/>
              </a:ext>
            </a:extLst>
          </p:cNvPr>
          <p:cNvSpPr txBox="1">
            <a:spLocks/>
          </p:cNvSpPr>
          <p:nvPr userDrawn="1"/>
        </p:nvSpPr>
        <p:spPr>
          <a:xfrm>
            <a:off x="9491841" y="6736371"/>
            <a:ext cx="3023949" cy="402483"/>
          </a:xfrm>
          <a:prstGeom prst="rect">
            <a:avLst/>
          </a:prstGeom>
        </p:spPr>
        <p:txBody>
          <a:bodyPr vert="horz" lIns="114942" tIns="57471" rIns="114942" bIns="57471" rtlCol="0" anchor="ctr"/>
          <a:lstStyle>
            <a:defPPr>
              <a:defRPr lang="en-US"/>
            </a:defPPr>
            <a:lvl1pPr marL="0" algn="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5776323-98C5-47CE-A5EC-7C1E4B3AFF44}" type="slidenum">
              <a:rPr lang="en-NZ" sz="1663" smtClean="0"/>
              <a:pPr/>
              <a:t>‹#›</a:t>
            </a:fld>
            <a:endParaRPr lang="en-NZ" sz="1663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139749F-AA89-4284-9B6A-76F96FAE2F68}"/>
              </a:ext>
            </a:extLst>
          </p:cNvPr>
          <p:cNvCxnSpPr>
            <a:cxnSpLocks/>
          </p:cNvCxnSpPr>
          <p:nvPr userDrawn="1"/>
        </p:nvCxnSpPr>
        <p:spPr>
          <a:xfrm>
            <a:off x="904859" y="6682720"/>
            <a:ext cx="11682832" cy="0"/>
          </a:xfrm>
          <a:prstGeom prst="line">
            <a:avLst/>
          </a:prstGeom>
          <a:ln w="38100">
            <a:solidFill>
              <a:srgbClr val="055D8E">
                <a:alpha val="4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 descr="Text&#10;&#10;Description automatically generated">
            <a:extLst>
              <a:ext uri="{FF2B5EF4-FFF2-40B4-BE49-F238E27FC236}">
                <a16:creationId xmlns:a16="http://schemas.microsoft.com/office/drawing/2014/main" id="{5A7882E8-899F-4166-92F8-84A212E46E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882" y="6900257"/>
            <a:ext cx="1542139" cy="472746"/>
          </a:xfrm>
          <a:prstGeom prst="rect">
            <a:avLst/>
          </a:prstGeom>
        </p:spPr>
      </p:pic>
      <p:sp>
        <p:nvSpPr>
          <p:cNvPr id="31" name="Text Placeholder 15">
            <a:extLst>
              <a:ext uri="{FF2B5EF4-FFF2-40B4-BE49-F238E27FC236}">
                <a16:creationId xmlns:a16="http://schemas.microsoft.com/office/drawing/2014/main" id="{18645693-0075-4418-8C03-E13101095BC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74480" y="1546226"/>
            <a:ext cx="5704705" cy="4032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300" b="1">
                <a:solidFill>
                  <a:srgbClr val="055D8E"/>
                </a:solidFill>
              </a:defRPr>
            </a:lvl1pPr>
            <a:lvl2pPr marL="633456" indent="0">
              <a:buNone/>
              <a:defRPr sz="2263" b="1">
                <a:solidFill>
                  <a:srgbClr val="F7931D"/>
                </a:solidFill>
              </a:defRPr>
            </a:lvl2pPr>
            <a:lvl3pPr marL="1266913" indent="0">
              <a:buNone/>
              <a:defRPr sz="2263" b="1">
                <a:solidFill>
                  <a:srgbClr val="F7931D"/>
                </a:solidFill>
              </a:defRPr>
            </a:lvl3pPr>
            <a:lvl4pPr marL="1900369" indent="0">
              <a:buNone/>
              <a:defRPr sz="2263" b="1">
                <a:solidFill>
                  <a:srgbClr val="F7931D"/>
                </a:solidFill>
              </a:defRPr>
            </a:lvl4pPr>
            <a:lvl5pPr marL="2533825" indent="0">
              <a:buNone/>
              <a:defRPr sz="2263" b="1">
                <a:solidFill>
                  <a:srgbClr val="F7931D"/>
                </a:solidFill>
              </a:defRPr>
            </a:lvl5pPr>
          </a:lstStyle>
          <a:p>
            <a:pPr lvl="0"/>
            <a:r>
              <a:rPr lang="en-US"/>
              <a:t>CLICK TO EDIT CHART HEADING</a:t>
            </a:r>
          </a:p>
        </p:txBody>
      </p:sp>
    </p:spTree>
    <p:extLst>
      <p:ext uri="{BB962C8B-B14F-4D97-AF65-F5344CB8AC3E}">
        <p14:creationId xmlns:p14="http://schemas.microsoft.com/office/powerpoint/2010/main" val="38337341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age with char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EEB6D83-E55F-4623-8B8A-88852CC2F2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8272" y="653687"/>
            <a:ext cx="9957606" cy="4032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defRPr>
            </a:lvl1pPr>
            <a:lvl2pPr marL="633456" indent="0">
              <a:buNone/>
              <a:defRPr sz="3394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defRPr>
            </a:lvl2pPr>
            <a:lvl3pPr marL="1266913" indent="0">
              <a:buNone/>
              <a:defRPr sz="3394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defRPr>
            </a:lvl3pPr>
            <a:lvl4pPr marL="1900369" indent="0">
              <a:buNone/>
              <a:defRPr sz="3394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defRPr>
            </a:lvl4pPr>
            <a:lvl5pPr marL="2533825" indent="0">
              <a:buNone/>
              <a:defRPr sz="3394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defRPr>
            </a:lvl5pPr>
          </a:lstStyle>
          <a:p>
            <a:pPr lvl="0"/>
            <a:r>
              <a:rPr lang="en-US"/>
              <a:t>CLICK TO EDIT HEADING 1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249EC4F-FD06-44F1-971A-7C2622F790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27864" y="2099953"/>
            <a:ext cx="3718956" cy="510829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266913" rtl="0" eaLnBrk="1" fontAlgn="auto" latinLnBrk="0" hangingPunct="1">
              <a:lnSpc>
                <a:spcPct val="150000"/>
              </a:lnSpc>
              <a:spcBef>
                <a:spcPts val="138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NZ" sz="1800" b="0" i="0" u="none" strike="noStrike" smtClean="0">
                <a:solidFill>
                  <a:schemeClr val="bg1">
                    <a:lumMod val="50000"/>
                  </a:schemeClr>
                </a:solidFill>
                <a:effectLst/>
              </a:defRPr>
            </a:lvl1pPr>
            <a:lvl2pPr marL="633456" indent="0">
              <a:lnSpc>
                <a:spcPct val="150000"/>
              </a:lnSpc>
              <a:spcAft>
                <a:spcPts val="1508"/>
              </a:spcAft>
              <a:buNone/>
              <a:defRPr sz="1760" b="1">
                <a:solidFill>
                  <a:srgbClr val="F7931D"/>
                </a:solidFill>
              </a:defRPr>
            </a:lvl2pPr>
            <a:lvl3pPr marL="1266913" indent="0">
              <a:lnSpc>
                <a:spcPct val="150000"/>
              </a:lnSpc>
              <a:spcAft>
                <a:spcPts val="1508"/>
              </a:spcAft>
              <a:buNone/>
              <a:defRPr sz="1760">
                <a:solidFill>
                  <a:schemeClr val="bg1">
                    <a:lumMod val="50000"/>
                  </a:schemeClr>
                </a:solidFill>
              </a:defRPr>
            </a:lvl3pPr>
            <a:lvl4pPr marL="1900369" indent="0">
              <a:lnSpc>
                <a:spcPct val="150000"/>
              </a:lnSpc>
              <a:spcAft>
                <a:spcPts val="1508"/>
              </a:spcAft>
              <a:buNone/>
              <a:defRPr sz="1760">
                <a:solidFill>
                  <a:schemeClr val="bg1">
                    <a:lumMod val="50000"/>
                  </a:schemeClr>
                </a:solidFill>
              </a:defRPr>
            </a:lvl4pPr>
            <a:lvl5pPr marL="2533825" indent="0">
              <a:lnSpc>
                <a:spcPct val="150000"/>
              </a:lnSpc>
              <a:spcAft>
                <a:spcPts val="1508"/>
              </a:spcAft>
              <a:buNone/>
              <a:defRPr sz="176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body copy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E83DAC-9E2F-4B1D-8E27-DAFFDEDC29D6}"/>
              </a:ext>
            </a:extLst>
          </p:cNvPr>
          <p:cNvCxnSpPr>
            <a:cxnSpLocks/>
          </p:cNvCxnSpPr>
          <p:nvPr userDrawn="1"/>
        </p:nvCxnSpPr>
        <p:spPr>
          <a:xfrm>
            <a:off x="904859" y="1301554"/>
            <a:ext cx="11682832" cy="0"/>
          </a:xfrm>
          <a:prstGeom prst="line">
            <a:avLst/>
          </a:prstGeom>
          <a:ln w="38100">
            <a:solidFill>
              <a:srgbClr val="055D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D7394BC-0F1A-47C2-ACC5-9CA7261DD4F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86448" y="1546226"/>
            <a:ext cx="5704705" cy="4032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300" b="1">
                <a:solidFill>
                  <a:srgbClr val="055D8E"/>
                </a:solidFill>
              </a:defRPr>
            </a:lvl1pPr>
            <a:lvl2pPr marL="633456" indent="0">
              <a:buNone/>
              <a:defRPr sz="2263" b="1">
                <a:solidFill>
                  <a:srgbClr val="F7931D"/>
                </a:solidFill>
              </a:defRPr>
            </a:lvl2pPr>
            <a:lvl3pPr marL="1266913" indent="0">
              <a:buNone/>
              <a:defRPr sz="2263" b="1">
                <a:solidFill>
                  <a:srgbClr val="F7931D"/>
                </a:solidFill>
              </a:defRPr>
            </a:lvl3pPr>
            <a:lvl4pPr marL="1900369" indent="0">
              <a:buNone/>
              <a:defRPr sz="2263" b="1">
                <a:solidFill>
                  <a:srgbClr val="F7931D"/>
                </a:solidFill>
              </a:defRPr>
            </a:lvl4pPr>
            <a:lvl5pPr marL="2533825" indent="0">
              <a:buNone/>
              <a:defRPr sz="2263" b="1">
                <a:solidFill>
                  <a:srgbClr val="F7931D"/>
                </a:solidFill>
              </a:defRPr>
            </a:lvl5pPr>
          </a:lstStyle>
          <a:p>
            <a:pPr lvl="0"/>
            <a:r>
              <a:rPr lang="en-US"/>
              <a:t>CLICK TO EDIT HEADING 2</a:t>
            </a:r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219695CD-1799-4AA0-AA5A-D9D589024972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903972" y="2105026"/>
            <a:ext cx="1454831" cy="11571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760"/>
            </a:lvl1pPr>
          </a:lstStyle>
          <a:p>
            <a:r>
              <a:rPr lang="en-US"/>
              <a:t>Click icon to add chart</a:t>
            </a:r>
            <a:endParaRPr lang="en-NZ"/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DE955726-1C5B-40DA-A7E0-92CC4541076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86448" y="2083573"/>
            <a:ext cx="5704705" cy="2926900"/>
          </a:xfrm>
          <a:prstGeom prst="rect">
            <a:avLst/>
          </a:prstGeom>
        </p:spPr>
        <p:txBody>
          <a:bodyPr numCol="1">
            <a:noAutofit/>
          </a:bodyPr>
          <a:lstStyle>
            <a:lvl1pPr marL="359168" marR="0" indent="-359168" algn="l" defTabSz="1266913" rtl="0" eaLnBrk="1" fontAlgn="auto" latinLnBrk="0" hangingPunct="1">
              <a:lnSpc>
                <a:spcPct val="150000"/>
              </a:lnSpc>
              <a:spcBef>
                <a:spcPts val="138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NZ" sz="1800" b="0" i="0" u="none" strike="noStrike" smtClean="0">
                <a:solidFill>
                  <a:schemeClr val="bg1">
                    <a:lumMod val="50000"/>
                  </a:schemeClr>
                </a:solidFill>
                <a:effectLst/>
              </a:defRPr>
            </a:lvl1pPr>
            <a:lvl2pPr marL="633456" indent="0">
              <a:lnSpc>
                <a:spcPct val="150000"/>
              </a:lnSpc>
              <a:spcAft>
                <a:spcPts val="1508"/>
              </a:spcAft>
              <a:buNone/>
              <a:defRPr sz="1760" b="1">
                <a:solidFill>
                  <a:srgbClr val="F7931D"/>
                </a:solidFill>
              </a:defRPr>
            </a:lvl2pPr>
            <a:lvl3pPr marL="1266913" indent="0">
              <a:lnSpc>
                <a:spcPct val="150000"/>
              </a:lnSpc>
              <a:spcAft>
                <a:spcPts val="1508"/>
              </a:spcAft>
              <a:buNone/>
              <a:defRPr sz="1760">
                <a:solidFill>
                  <a:schemeClr val="bg1">
                    <a:lumMod val="50000"/>
                  </a:schemeClr>
                </a:solidFill>
              </a:defRPr>
            </a:lvl3pPr>
            <a:lvl4pPr marL="1900369" indent="0">
              <a:lnSpc>
                <a:spcPct val="150000"/>
              </a:lnSpc>
              <a:spcAft>
                <a:spcPts val="1508"/>
              </a:spcAft>
              <a:buNone/>
              <a:defRPr sz="1760">
                <a:solidFill>
                  <a:schemeClr val="bg1">
                    <a:lumMod val="50000"/>
                  </a:schemeClr>
                </a:solidFill>
              </a:defRPr>
            </a:lvl4pPr>
            <a:lvl5pPr marL="2533825" indent="0">
              <a:lnSpc>
                <a:spcPct val="150000"/>
              </a:lnSpc>
              <a:spcAft>
                <a:spcPts val="1508"/>
              </a:spcAft>
              <a:buNone/>
              <a:defRPr sz="176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body copy</a:t>
            </a:r>
          </a:p>
          <a:p>
            <a:pPr marL="359168" marR="0" lvl="0" indent="-359168" algn="l" defTabSz="1266913" rtl="0" eaLnBrk="1" fontAlgn="auto" latinLnBrk="0" hangingPunct="1">
              <a:lnSpc>
                <a:spcPct val="150000"/>
              </a:lnSpc>
              <a:spcBef>
                <a:spcPts val="138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Master body copy</a:t>
            </a:r>
          </a:p>
          <a:p>
            <a:pPr marL="359168" marR="0" lvl="0" indent="-359168" algn="l" defTabSz="1266913" rtl="0" eaLnBrk="1" fontAlgn="auto" latinLnBrk="0" hangingPunct="1">
              <a:lnSpc>
                <a:spcPct val="150000"/>
              </a:lnSpc>
              <a:spcBef>
                <a:spcPts val="138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Master body copy</a:t>
            </a:r>
          </a:p>
          <a:p>
            <a:pPr marL="359168" marR="0" lvl="0" indent="-359168" algn="l" defTabSz="1266913" rtl="0" eaLnBrk="1" fontAlgn="auto" latinLnBrk="0" hangingPunct="1">
              <a:lnSpc>
                <a:spcPct val="150000"/>
              </a:lnSpc>
              <a:spcBef>
                <a:spcPts val="138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Master body copy</a:t>
            </a:r>
          </a:p>
          <a:p>
            <a:pPr marL="359168" marR="0" lvl="0" indent="-359168" algn="l" defTabSz="1266913" rtl="0" eaLnBrk="1" fontAlgn="auto" latinLnBrk="0" hangingPunct="1">
              <a:lnSpc>
                <a:spcPct val="150000"/>
              </a:lnSpc>
              <a:spcBef>
                <a:spcPts val="138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Master body copy</a:t>
            </a:r>
          </a:p>
          <a:p>
            <a:pPr lvl="0"/>
            <a:endParaRPr lang="en-US"/>
          </a:p>
        </p:txBody>
      </p:sp>
      <p:sp>
        <p:nvSpPr>
          <p:cNvPr id="24" name="Chart Placeholder 3">
            <a:extLst>
              <a:ext uri="{FF2B5EF4-FFF2-40B4-BE49-F238E27FC236}">
                <a16:creationId xmlns:a16="http://schemas.microsoft.com/office/drawing/2014/main" id="{9CC04B1C-5697-480C-8734-2C35CCEBA650}"/>
              </a:ext>
            </a:extLst>
          </p:cNvPr>
          <p:cNvSpPr>
            <a:spLocks noGrp="1"/>
          </p:cNvSpPr>
          <p:nvPr>
            <p:ph type="chart" sz="quarter" idx="26"/>
          </p:nvPr>
        </p:nvSpPr>
        <p:spPr>
          <a:xfrm>
            <a:off x="903972" y="3648019"/>
            <a:ext cx="1454831" cy="11571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760"/>
            </a:lvl1pPr>
          </a:lstStyle>
          <a:p>
            <a:r>
              <a:rPr lang="en-US"/>
              <a:t>Click icon to add chart</a:t>
            </a:r>
            <a:endParaRPr lang="en-NZ"/>
          </a:p>
        </p:txBody>
      </p:sp>
      <p:sp>
        <p:nvSpPr>
          <p:cNvPr id="25" name="Chart Placeholder 3">
            <a:extLst>
              <a:ext uri="{FF2B5EF4-FFF2-40B4-BE49-F238E27FC236}">
                <a16:creationId xmlns:a16="http://schemas.microsoft.com/office/drawing/2014/main" id="{C095FD25-0115-4FB0-820F-8D0776115D36}"/>
              </a:ext>
            </a:extLst>
          </p:cNvPr>
          <p:cNvSpPr>
            <a:spLocks noGrp="1"/>
          </p:cNvSpPr>
          <p:nvPr>
            <p:ph type="chart" sz="quarter" idx="27"/>
          </p:nvPr>
        </p:nvSpPr>
        <p:spPr>
          <a:xfrm>
            <a:off x="903972" y="5164071"/>
            <a:ext cx="1454831" cy="11571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760"/>
            </a:lvl1pPr>
          </a:lstStyle>
          <a:p>
            <a:r>
              <a:rPr lang="en-US"/>
              <a:t>Click icon to add chart</a:t>
            </a:r>
            <a:endParaRPr lang="en-NZ"/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5BFF9759-12A1-4F3E-AFD4-5BB05140BF7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527864" y="3666798"/>
            <a:ext cx="3718956" cy="510829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266913" rtl="0" eaLnBrk="1" fontAlgn="auto" latinLnBrk="0" hangingPunct="1">
              <a:lnSpc>
                <a:spcPct val="150000"/>
              </a:lnSpc>
              <a:spcBef>
                <a:spcPts val="138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NZ" sz="1800" b="0" i="0" u="none" strike="noStrike" smtClean="0">
                <a:solidFill>
                  <a:schemeClr val="bg1">
                    <a:lumMod val="50000"/>
                  </a:schemeClr>
                </a:solidFill>
                <a:effectLst/>
              </a:defRPr>
            </a:lvl1pPr>
            <a:lvl2pPr marL="633456" indent="0">
              <a:lnSpc>
                <a:spcPct val="150000"/>
              </a:lnSpc>
              <a:spcAft>
                <a:spcPts val="1508"/>
              </a:spcAft>
              <a:buNone/>
              <a:defRPr sz="1760" b="1">
                <a:solidFill>
                  <a:srgbClr val="F7931D"/>
                </a:solidFill>
              </a:defRPr>
            </a:lvl2pPr>
            <a:lvl3pPr marL="1266913" indent="0">
              <a:lnSpc>
                <a:spcPct val="150000"/>
              </a:lnSpc>
              <a:spcAft>
                <a:spcPts val="1508"/>
              </a:spcAft>
              <a:buNone/>
              <a:defRPr sz="1760">
                <a:solidFill>
                  <a:schemeClr val="bg1">
                    <a:lumMod val="50000"/>
                  </a:schemeClr>
                </a:solidFill>
              </a:defRPr>
            </a:lvl3pPr>
            <a:lvl4pPr marL="1900369" indent="0">
              <a:lnSpc>
                <a:spcPct val="150000"/>
              </a:lnSpc>
              <a:spcAft>
                <a:spcPts val="1508"/>
              </a:spcAft>
              <a:buNone/>
              <a:defRPr sz="1760">
                <a:solidFill>
                  <a:schemeClr val="bg1">
                    <a:lumMod val="50000"/>
                  </a:schemeClr>
                </a:solidFill>
              </a:defRPr>
            </a:lvl4pPr>
            <a:lvl5pPr marL="2533825" indent="0">
              <a:lnSpc>
                <a:spcPct val="150000"/>
              </a:lnSpc>
              <a:spcAft>
                <a:spcPts val="1508"/>
              </a:spcAft>
              <a:buNone/>
              <a:defRPr sz="176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body copy</a:t>
            </a:r>
          </a:p>
        </p:txBody>
      </p: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FC98FA37-3364-4CBC-8058-C48A80EA6FD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527864" y="5182851"/>
            <a:ext cx="3718956" cy="510829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266913" rtl="0" eaLnBrk="1" fontAlgn="auto" latinLnBrk="0" hangingPunct="1">
              <a:lnSpc>
                <a:spcPct val="150000"/>
              </a:lnSpc>
              <a:spcBef>
                <a:spcPts val="138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NZ" sz="1800" b="0" i="0" u="none" strike="noStrike" smtClean="0">
                <a:solidFill>
                  <a:schemeClr val="bg1">
                    <a:lumMod val="50000"/>
                  </a:schemeClr>
                </a:solidFill>
                <a:effectLst/>
              </a:defRPr>
            </a:lvl1pPr>
            <a:lvl2pPr marL="633456" indent="0">
              <a:lnSpc>
                <a:spcPct val="150000"/>
              </a:lnSpc>
              <a:spcAft>
                <a:spcPts val="1508"/>
              </a:spcAft>
              <a:buNone/>
              <a:defRPr sz="1760" b="1">
                <a:solidFill>
                  <a:srgbClr val="F7931D"/>
                </a:solidFill>
              </a:defRPr>
            </a:lvl2pPr>
            <a:lvl3pPr marL="1266913" indent="0">
              <a:lnSpc>
                <a:spcPct val="150000"/>
              </a:lnSpc>
              <a:spcAft>
                <a:spcPts val="1508"/>
              </a:spcAft>
              <a:buNone/>
              <a:defRPr sz="1760">
                <a:solidFill>
                  <a:schemeClr val="bg1">
                    <a:lumMod val="50000"/>
                  </a:schemeClr>
                </a:solidFill>
              </a:defRPr>
            </a:lvl3pPr>
            <a:lvl4pPr marL="1900369" indent="0">
              <a:lnSpc>
                <a:spcPct val="150000"/>
              </a:lnSpc>
              <a:spcAft>
                <a:spcPts val="1508"/>
              </a:spcAft>
              <a:buNone/>
              <a:defRPr sz="1760">
                <a:solidFill>
                  <a:schemeClr val="bg1">
                    <a:lumMod val="50000"/>
                  </a:schemeClr>
                </a:solidFill>
              </a:defRPr>
            </a:lvl4pPr>
            <a:lvl5pPr marL="2533825" indent="0">
              <a:lnSpc>
                <a:spcPct val="150000"/>
              </a:lnSpc>
              <a:spcAft>
                <a:spcPts val="1508"/>
              </a:spcAft>
              <a:buNone/>
              <a:defRPr sz="176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body copy</a:t>
            </a:r>
          </a:p>
        </p:txBody>
      </p:sp>
      <p:sp>
        <p:nvSpPr>
          <p:cNvPr id="28" name="Slide Number Placeholder 6">
            <a:extLst>
              <a:ext uri="{FF2B5EF4-FFF2-40B4-BE49-F238E27FC236}">
                <a16:creationId xmlns:a16="http://schemas.microsoft.com/office/drawing/2014/main" id="{4A730BB2-656A-44B5-97E3-F4381750CAEF}"/>
              </a:ext>
            </a:extLst>
          </p:cNvPr>
          <p:cNvSpPr txBox="1">
            <a:spLocks/>
          </p:cNvSpPr>
          <p:nvPr userDrawn="1"/>
        </p:nvSpPr>
        <p:spPr>
          <a:xfrm>
            <a:off x="9491841" y="6736371"/>
            <a:ext cx="3023949" cy="402483"/>
          </a:xfrm>
          <a:prstGeom prst="rect">
            <a:avLst/>
          </a:prstGeom>
        </p:spPr>
        <p:txBody>
          <a:bodyPr vert="horz" lIns="114942" tIns="57471" rIns="114942" bIns="57471" rtlCol="0" anchor="ctr"/>
          <a:lstStyle>
            <a:defPPr>
              <a:defRPr lang="en-US"/>
            </a:defPPr>
            <a:lvl1pPr marL="0" algn="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5776323-98C5-47CE-A5EC-7C1E4B3AFF44}" type="slidenum">
              <a:rPr lang="en-NZ" sz="1663" smtClean="0"/>
              <a:pPr/>
              <a:t>‹#›</a:t>
            </a:fld>
            <a:endParaRPr lang="en-NZ" sz="1663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E8F6134-59A9-4C51-9C9D-E2DB1D94ED29}"/>
              </a:ext>
            </a:extLst>
          </p:cNvPr>
          <p:cNvCxnSpPr>
            <a:cxnSpLocks/>
          </p:cNvCxnSpPr>
          <p:nvPr userDrawn="1"/>
        </p:nvCxnSpPr>
        <p:spPr>
          <a:xfrm>
            <a:off x="904859" y="6682720"/>
            <a:ext cx="11682832" cy="0"/>
          </a:xfrm>
          <a:prstGeom prst="line">
            <a:avLst/>
          </a:prstGeom>
          <a:ln w="38100">
            <a:solidFill>
              <a:srgbClr val="055D8E">
                <a:alpha val="4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 descr="Text&#10;&#10;Description automatically generated">
            <a:extLst>
              <a:ext uri="{FF2B5EF4-FFF2-40B4-BE49-F238E27FC236}">
                <a16:creationId xmlns:a16="http://schemas.microsoft.com/office/drawing/2014/main" id="{927E209C-284F-4AAC-802E-5FE9FEA56E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882" y="6900257"/>
            <a:ext cx="1542139" cy="472746"/>
          </a:xfrm>
          <a:prstGeom prst="rect">
            <a:avLst/>
          </a:prstGeom>
        </p:spPr>
      </p:pic>
      <p:sp>
        <p:nvSpPr>
          <p:cNvPr id="31" name="Text Placeholder 15">
            <a:extLst>
              <a:ext uri="{FF2B5EF4-FFF2-40B4-BE49-F238E27FC236}">
                <a16:creationId xmlns:a16="http://schemas.microsoft.com/office/drawing/2014/main" id="{21DBCCF4-D43E-497D-AFCA-05D6A4D3473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01846" y="1546226"/>
            <a:ext cx="5704705" cy="4032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300" b="1">
                <a:solidFill>
                  <a:srgbClr val="055D8E"/>
                </a:solidFill>
              </a:defRPr>
            </a:lvl1pPr>
            <a:lvl2pPr marL="633456" indent="0">
              <a:buNone/>
              <a:defRPr sz="2263" b="1">
                <a:solidFill>
                  <a:srgbClr val="F7931D"/>
                </a:solidFill>
              </a:defRPr>
            </a:lvl2pPr>
            <a:lvl3pPr marL="1266913" indent="0">
              <a:buNone/>
              <a:defRPr sz="2263" b="1">
                <a:solidFill>
                  <a:srgbClr val="F7931D"/>
                </a:solidFill>
              </a:defRPr>
            </a:lvl3pPr>
            <a:lvl4pPr marL="1900369" indent="0">
              <a:buNone/>
              <a:defRPr sz="2263" b="1">
                <a:solidFill>
                  <a:srgbClr val="F7931D"/>
                </a:solidFill>
              </a:defRPr>
            </a:lvl4pPr>
            <a:lvl5pPr marL="2533825" indent="0">
              <a:buNone/>
              <a:defRPr sz="2263" b="1">
                <a:solidFill>
                  <a:srgbClr val="F7931D"/>
                </a:solidFill>
              </a:defRPr>
            </a:lvl5pPr>
          </a:lstStyle>
          <a:p>
            <a:pPr lvl="0"/>
            <a:r>
              <a:rPr lang="en-US"/>
              <a:t>CLICK TO EDIT HEADING 2</a:t>
            </a:r>
          </a:p>
        </p:txBody>
      </p:sp>
    </p:spTree>
    <p:extLst>
      <p:ext uri="{BB962C8B-B14F-4D97-AF65-F5344CB8AC3E}">
        <p14:creationId xmlns:p14="http://schemas.microsoft.com/office/powerpoint/2010/main" val="3900723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/ stats/ tab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EEB6D83-E55F-4623-8B8A-88852CC2F2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8272" y="653687"/>
            <a:ext cx="9957606" cy="4032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defRPr>
            </a:lvl1pPr>
            <a:lvl2pPr marL="633456" indent="0">
              <a:buNone/>
              <a:defRPr sz="3394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defRPr>
            </a:lvl2pPr>
            <a:lvl3pPr marL="1266913" indent="0">
              <a:buNone/>
              <a:defRPr sz="3394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defRPr>
            </a:lvl3pPr>
            <a:lvl4pPr marL="1900369" indent="0">
              <a:buNone/>
              <a:defRPr sz="3394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defRPr>
            </a:lvl4pPr>
            <a:lvl5pPr marL="2533825" indent="0">
              <a:buNone/>
              <a:defRPr sz="3394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defRPr>
            </a:lvl5pPr>
          </a:lstStyle>
          <a:p>
            <a:pPr lvl="0"/>
            <a:r>
              <a:rPr lang="en-US"/>
              <a:t>CLICK TO EDIT HEADING 1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249EC4F-FD06-44F1-971A-7C2622F790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8273" y="3748599"/>
            <a:ext cx="3400639" cy="510829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1266913" rtl="0" eaLnBrk="1" fontAlgn="auto" latinLnBrk="0" hangingPunct="1">
              <a:lnSpc>
                <a:spcPct val="150000"/>
              </a:lnSpc>
              <a:spcBef>
                <a:spcPts val="138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NZ" sz="1800" b="0" i="0" u="none" strike="noStrike" smtClean="0">
                <a:solidFill>
                  <a:schemeClr val="bg1">
                    <a:lumMod val="50000"/>
                  </a:schemeClr>
                </a:solidFill>
                <a:effectLst/>
              </a:defRPr>
            </a:lvl1pPr>
            <a:lvl2pPr marL="633456" indent="0">
              <a:lnSpc>
                <a:spcPct val="150000"/>
              </a:lnSpc>
              <a:spcAft>
                <a:spcPts val="1508"/>
              </a:spcAft>
              <a:buNone/>
              <a:defRPr sz="1760" b="1">
                <a:solidFill>
                  <a:srgbClr val="F7931D"/>
                </a:solidFill>
              </a:defRPr>
            </a:lvl2pPr>
            <a:lvl3pPr marL="1266913" indent="0">
              <a:lnSpc>
                <a:spcPct val="150000"/>
              </a:lnSpc>
              <a:spcAft>
                <a:spcPts val="1508"/>
              </a:spcAft>
              <a:buNone/>
              <a:defRPr sz="1760">
                <a:solidFill>
                  <a:schemeClr val="bg1">
                    <a:lumMod val="50000"/>
                  </a:schemeClr>
                </a:solidFill>
              </a:defRPr>
            </a:lvl3pPr>
            <a:lvl4pPr marL="1900369" indent="0">
              <a:lnSpc>
                <a:spcPct val="150000"/>
              </a:lnSpc>
              <a:spcAft>
                <a:spcPts val="1508"/>
              </a:spcAft>
              <a:buNone/>
              <a:defRPr sz="1760">
                <a:solidFill>
                  <a:schemeClr val="bg1">
                    <a:lumMod val="50000"/>
                  </a:schemeClr>
                </a:solidFill>
              </a:defRPr>
            </a:lvl4pPr>
            <a:lvl5pPr marL="2533825" indent="0">
              <a:lnSpc>
                <a:spcPct val="150000"/>
              </a:lnSpc>
              <a:spcAft>
                <a:spcPts val="1508"/>
              </a:spcAft>
              <a:buNone/>
              <a:defRPr sz="176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body copy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E83DAC-9E2F-4B1D-8E27-DAFFDEDC29D6}"/>
              </a:ext>
            </a:extLst>
          </p:cNvPr>
          <p:cNvCxnSpPr>
            <a:cxnSpLocks/>
          </p:cNvCxnSpPr>
          <p:nvPr userDrawn="1"/>
        </p:nvCxnSpPr>
        <p:spPr>
          <a:xfrm>
            <a:off x="904859" y="1301554"/>
            <a:ext cx="11682832" cy="0"/>
          </a:xfrm>
          <a:prstGeom prst="line">
            <a:avLst/>
          </a:prstGeom>
          <a:ln w="38100">
            <a:solidFill>
              <a:srgbClr val="055D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219695CD-1799-4AA0-AA5A-D9D589024972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1414271" y="2129425"/>
            <a:ext cx="1968302" cy="14963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760"/>
            </a:lvl1pPr>
          </a:lstStyle>
          <a:p>
            <a:r>
              <a:rPr lang="en-US"/>
              <a:t>Click icon to add chart</a:t>
            </a:r>
            <a:endParaRPr lang="en-NZ"/>
          </a:p>
        </p:txBody>
      </p:sp>
      <p:sp>
        <p:nvSpPr>
          <p:cNvPr id="28" name="Slide Number Placeholder 6">
            <a:extLst>
              <a:ext uri="{FF2B5EF4-FFF2-40B4-BE49-F238E27FC236}">
                <a16:creationId xmlns:a16="http://schemas.microsoft.com/office/drawing/2014/main" id="{4A730BB2-656A-44B5-97E3-F4381750CAEF}"/>
              </a:ext>
            </a:extLst>
          </p:cNvPr>
          <p:cNvSpPr txBox="1">
            <a:spLocks/>
          </p:cNvSpPr>
          <p:nvPr userDrawn="1"/>
        </p:nvSpPr>
        <p:spPr>
          <a:xfrm>
            <a:off x="9491841" y="6736371"/>
            <a:ext cx="3023949" cy="402483"/>
          </a:xfrm>
          <a:prstGeom prst="rect">
            <a:avLst/>
          </a:prstGeom>
        </p:spPr>
        <p:txBody>
          <a:bodyPr vert="horz" lIns="114942" tIns="57471" rIns="114942" bIns="57471" rtlCol="0" anchor="ctr"/>
          <a:lstStyle>
            <a:defPPr>
              <a:defRPr lang="en-US"/>
            </a:defPPr>
            <a:lvl1pPr marL="0" algn="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5776323-98C5-47CE-A5EC-7C1E4B3AFF44}" type="slidenum">
              <a:rPr lang="en-NZ" sz="1663" smtClean="0"/>
              <a:pPr/>
              <a:t>‹#›</a:t>
            </a:fld>
            <a:endParaRPr lang="en-NZ" sz="1663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E8F6134-59A9-4C51-9C9D-E2DB1D94ED29}"/>
              </a:ext>
            </a:extLst>
          </p:cNvPr>
          <p:cNvCxnSpPr>
            <a:cxnSpLocks/>
          </p:cNvCxnSpPr>
          <p:nvPr userDrawn="1"/>
        </p:nvCxnSpPr>
        <p:spPr>
          <a:xfrm>
            <a:off x="904859" y="6682720"/>
            <a:ext cx="11682832" cy="0"/>
          </a:xfrm>
          <a:prstGeom prst="line">
            <a:avLst/>
          </a:prstGeom>
          <a:ln w="38100">
            <a:solidFill>
              <a:srgbClr val="055D8E">
                <a:alpha val="4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 descr="Text&#10;&#10;Description automatically generated">
            <a:extLst>
              <a:ext uri="{FF2B5EF4-FFF2-40B4-BE49-F238E27FC236}">
                <a16:creationId xmlns:a16="http://schemas.microsoft.com/office/drawing/2014/main" id="{927E209C-284F-4AAC-802E-5FE9FEA56E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882" y="6900257"/>
            <a:ext cx="1542139" cy="472746"/>
          </a:xfrm>
          <a:prstGeom prst="rect">
            <a:avLst/>
          </a:prstGeom>
        </p:spPr>
      </p:pic>
      <p:sp>
        <p:nvSpPr>
          <p:cNvPr id="31" name="Text Placeholder 15">
            <a:extLst>
              <a:ext uri="{FF2B5EF4-FFF2-40B4-BE49-F238E27FC236}">
                <a16:creationId xmlns:a16="http://schemas.microsoft.com/office/drawing/2014/main" id="{21DBCCF4-D43E-497D-AFCA-05D6A4D3473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01845" y="1546226"/>
            <a:ext cx="3267066" cy="4032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bg1">
                    <a:lumMod val="50000"/>
                  </a:schemeClr>
                </a:solidFill>
              </a:defRPr>
            </a:lvl1pPr>
            <a:lvl2pPr marL="633456" indent="0">
              <a:buNone/>
              <a:defRPr sz="2263" b="1">
                <a:solidFill>
                  <a:srgbClr val="F7931D"/>
                </a:solidFill>
              </a:defRPr>
            </a:lvl2pPr>
            <a:lvl3pPr marL="1266913" indent="0">
              <a:buNone/>
              <a:defRPr sz="2263" b="1">
                <a:solidFill>
                  <a:srgbClr val="F7931D"/>
                </a:solidFill>
              </a:defRPr>
            </a:lvl3pPr>
            <a:lvl4pPr marL="1900369" indent="0">
              <a:buNone/>
              <a:defRPr sz="2263" b="1">
                <a:solidFill>
                  <a:srgbClr val="F7931D"/>
                </a:solidFill>
              </a:defRPr>
            </a:lvl4pPr>
            <a:lvl5pPr marL="2533825" indent="0">
              <a:buNone/>
              <a:defRPr sz="2263" b="1">
                <a:solidFill>
                  <a:srgbClr val="F7931D"/>
                </a:solidFill>
              </a:defRPr>
            </a:lvl5pPr>
          </a:lstStyle>
          <a:p>
            <a:pPr lvl="0"/>
            <a:r>
              <a:rPr lang="en-US"/>
              <a:t>CLICK TO EDIT TITLE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B3205867-DECC-43A9-BEB1-6849C033F52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797651" y="3748599"/>
            <a:ext cx="3884123" cy="510829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1266913" rtl="0" eaLnBrk="1" fontAlgn="auto" latinLnBrk="0" hangingPunct="1">
              <a:lnSpc>
                <a:spcPct val="150000"/>
              </a:lnSpc>
              <a:spcBef>
                <a:spcPts val="138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NZ" sz="1800" b="0" i="0" u="none" strike="noStrike" smtClean="0">
                <a:solidFill>
                  <a:schemeClr val="bg1">
                    <a:lumMod val="50000"/>
                  </a:schemeClr>
                </a:solidFill>
                <a:effectLst/>
              </a:defRPr>
            </a:lvl1pPr>
            <a:lvl2pPr marL="633456" indent="0">
              <a:lnSpc>
                <a:spcPct val="150000"/>
              </a:lnSpc>
              <a:spcAft>
                <a:spcPts val="1508"/>
              </a:spcAft>
              <a:buNone/>
              <a:defRPr sz="1760" b="1">
                <a:solidFill>
                  <a:srgbClr val="F7931D"/>
                </a:solidFill>
              </a:defRPr>
            </a:lvl2pPr>
            <a:lvl3pPr marL="1266913" indent="0">
              <a:lnSpc>
                <a:spcPct val="150000"/>
              </a:lnSpc>
              <a:spcAft>
                <a:spcPts val="1508"/>
              </a:spcAft>
              <a:buNone/>
              <a:defRPr sz="1760">
                <a:solidFill>
                  <a:schemeClr val="bg1">
                    <a:lumMod val="50000"/>
                  </a:schemeClr>
                </a:solidFill>
              </a:defRPr>
            </a:lvl3pPr>
            <a:lvl4pPr marL="1900369" indent="0">
              <a:lnSpc>
                <a:spcPct val="150000"/>
              </a:lnSpc>
              <a:spcAft>
                <a:spcPts val="1508"/>
              </a:spcAft>
              <a:buNone/>
              <a:defRPr sz="1760">
                <a:solidFill>
                  <a:schemeClr val="bg1">
                    <a:lumMod val="50000"/>
                  </a:schemeClr>
                </a:solidFill>
              </a:defRPr>
            </a:lvl4pPr>
            <a:lvl5pPr marL="2533825" indent="0">
              <a:lnSpc>
                <a:spcPct val="150000"/>
              </a:lnSpc>
              <a:spcAft>
                <a:spcPts val="1508"/>
              </a:spcAft>
              <a:buNone/>
              <a:defRPr sz="176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body copy</a:t>
            </a:r>
          </a:p>
        </p:txBody>
      </p:sp>
      <p:sp>
        <p:nvSpPr>
          <p:cNvPr id="18" name="Chart Placeholder 3">
            <a:extLst>
              <a:ext uri="{FF2B5EF4-FFF2-40B4-BE49-F238E27FC236}">
                <a16:creationId xmlns:a16="http://schemas.microsoft.com/office/drawing/2014/main" id="{A5CCF2AA-D410-498B-BC24-87183BEC3B1D}"/>
              </a:ext>
            </a:extLst>
          </p:cNvPr>
          <p:cNvSpPr>
            <a:spLocks noGrp="1"/>
          </p:cNvSpPr>
          <p:nvPr>
            <p:ph type="chart" sz="quarter" idx="32"/>
          </p:nvPr>
        </p:nvSpPr>
        <p:spPr>
          <a:xfrm>
            <a:off x="4931225" y="2075635"/>
            <a:ext cx="3750551" cy="15501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760"/>
            </a:lvl1pPr>
          </a:lstStyle>
          <a:p>
            <a:r>
              <a:rPr lang="en-US"/>
              <a:t>Click icon to add chart</a:t>
            </a:r>
            <a:endParaRPr lang="en-NZ"/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F3C4D25D-CECB-4C9B-8326-FD937A1924D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931223" y="1546226"/>
            <a:ext cx="3267066" cy="4032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bg1">
                    <a:lumMod val="50000"/>
                  </a:schemeClr>
                </a:solidFill>
              </a:defRPr>
            </a:lvl1pPr>
            <a:lvl2pPr marL="633456" indent="0">
              <a:buNone/>
              <a:defRPr sz="2263" b="1">
                <a:solidFill>
                  <a:srgbClr val="F7931D"/>
                </a:solidFill>
              </a:defRPr>
            </a:lvl2pPr>
            <a:lvl3pPr marL="1266913" indent="0">
              <a:buNone/>
              <a:defRPr sz="2263" b="1">
                <a:solidFill>
                  <a:srgbClr val="F7931D"/>
                </a:solidFill>
              </a:defRPr>
            </a:lvl3pPr>
            <a:lvl4pPr marL="1900369" indent="0">
              <a:buNone/>
              <a:defRPr sz="2263" b="1">
                <a:solidFill>
                  <a:srgbClr val="F7931D"/>
                </a:solidFill>
              </a:defRPr>
            </a:lvl4pPr>
            <a:lvl5pPr marL="2533825" indent="0">
              <a:buNone/>
              <a:defRPr sz="2263" b="1">
                <a:solidFill>
                  <a:srgbClr val="F7931D"/>
                </a:solidFill>
              </a:defRPr>
            </a:lvl5pPr>
          </a:lstStyle>
          <a:p>
            <a:pPr lvl="0"/>
            <a:r>
              <a:rPr lang="en-US"/>
              <a:t>CLICK TO EDIT TITLE</a:t>
            </a:r>
          </a:p>
        </p:txBody>
      </p:sp>
      <p:sp>
        <p:nvSpPr>
          <p:cNvPr id="21" name="Chart Placeholder 3">
            <a:extLst>
              <a:ext uri="{FF2B5EF4-FFF2-40B4-BE49-F238E27FC236}">
                <a16:creationId xmlns:a16="http://schemas.microsoft.com/office/drawing/2014/main" id="{7E044478-31D8-4FB8-8174-28F4F98DC112}"/>
              </a:ext>
            </a:extLst>
          </p:cNvPr>
          <p:cNvSpPr>
            <a:spLocks noGrp="1"/>
          </p:cNvSpPr>
          <p:nvPr>
            <p:ph type="chart" sz="quarter" idx="35"/>
          </p:nvPr>
        </p:nvSpPr>
        <p:spPr>
          <a:xfrm>
            <a:off x="9303520" y="2003101"/>
            <a:ext cx="3139354" cy="31494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760"/>
            </a:lvl1pPr>
          </a:lstStyle>
          <a:p>
            <a:r>
              <a:rPr lang="en-US"/>
              <a:t>Click icon to add chart</a:t>
            </a:r>
            <a:endParaRPr lang="en-NZ"/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8975059D-45F4-4A42-8B3A-54CDF8FE763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303520" y="1546226"/>
            <a:ext cx="3267066" cy="4032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bg1">
                    <a:lumMod val="50000"/>
                  </a:schemeClr>
                </a:solidFill>
              </a:defRPr>
            </a:lvl1pPr>
            <a:lvl2pPr marL="633456" indent="0">
              <a:buNone/>
              <a:defRPr sz="2263" b="1">
                <a:solidFill>
                  <a:srgbClr val="F7931D"/>
                </a:solidFill>
              </a:defRPr>
            </a:lvl2pPr>
            <a:lvl3pPr marL="1266913" indent="0">
              <a:buNone/>
              <a:defRPr sz="2263" b="1">
                <a:solidFill>
                  <a:srgbClr val="F7931D"/>
                </a:solidFill>
              </a:defRPr>
            </a:lvl3pPr>
            <a:lvl4pPr marL="1900369" indent="0">
              <a:buNone/>
              <a:defRPr sz="2263" b="1">
                <a:solidFill>
                  <a:srgbClr val="F7931D"/>
                </a:solidFill>
              </a:defRPr>
            </a:lvl4pPr>
            <a:lvl5pPr marL="2533825" indent="0">
              <a:buNone/>
              <a:defRPr sz="2263" b="1">
                <a:solidFill>
                  <a:srgbClr val="F7931D"/>
                </a:solidFill>
              </a:defRPr>
            </a:lvl5pPr>
          </a:lstStyle>
          <a:p>
            <a:pPr lvl="0"/>
            <a:r>
              <a:rPr lang="en-US"/>
              <a:t>CLICK TO EDIT TITLE</a:t>
            </a:r>
          </a:p>
        </p:txBody>
      </p:sp>
      <p:sp>
        <p:nvSpPr>
          <p:cNvPr id="33" name="Text Placeholder 13">
            <a:extLst>
              <a:ext uri="{FF2B5EF4-FFF2-40B4-BE49-F238E27FC236}">
                <a16:creationId xmlns:a16="http://schemas.microsoft.com/office/drawing/2014/main" id="{55269E7B-FF8C-4073-91BF-B8B544FB7A7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01845" y="5861656"/>
            <a:ext cx="2482544" cy="510829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266913" rtl="0" eaLnBrk="1" fontAlgn="auto" latinLnBrk="0" hangingPunct="1">
              <a:lnSpc>
                <a:spcPct val="150000"/>
              </a:lnSpc>
              <a:spcBef>
                <a:spcPts val="138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NZ" sz="1800" b="0" i="0" u="none" strike="noStrike" smtClean="0">
                <a:solidFill>
                  <a:schemeClr val="bg1">
                    <a:lumMod val="50000"/>
                  </a:schemeClr>
                </a:solidFill>
                <a:effectLst/>
              </a:defRPr>
            </a:lvl1pPr>
            <a:lvl2pPr marL="633456" indent="0">
              <a:lnSpc>
                <a:spcPct val="150000"/>
              </a:lnSpc>
              <a:spcAft>
                <a:spcPts val="1508"/>
              </a:spcAft>
              <a:buNone/>
              <a:defRPr sz="1760" b="1">
                <a:solidFill>
                  <a:srgbClr val="F7931D"/>
                </a:solidFill>
              </a:defRPr>
            </a:lvl2pPr>
            <a:lvl3pPr marL="1266913" indent="0">
              <a:lnSpc>
                <a:spcPct val="150000"/>
              </a:lnSpc>
              <a:spcAft>
                <a:spcPts val="1508"/>
              </a:spcAft>
              <a:buNone/>
              <a:defRPr sz="1760">
                <a:solidFill>
                  <a:schemeClr val="bg1">
                    <a:lumMod val="50000"/>
                  </a:schemeClr>
                </a:solidFill>
              </a:defRPr>
            </a:lvl3pPr>
            <a:lvl4pPr marL="1900369" indent="0">
              <a:lnSpc>
                <a:spcPct val="150000"/>
              </a:lnSpc>
              <a:spcAft>
                <a:spcPts val="1508"/>
              </a:spcAft>
              <a:buNone/>
              <a:defRPr sz="1760">
                <a:solidFill>
                  <a:schemeClr val="bg1">
                    <a:lumMod val="50000"/>
                  </a:schemeClr>
                </a:solidFill>
              </a:defRPr>
            </a:lvl4pPr>
            <a:lvl5pPr marL="2533825" indent="0">
              <a:lnSpc>
                <a:spcPct val="150000"/>
              </a:lnSpc>
              <a:spcAft>
                <a:spcPts val="1508"/>
              </a:spcAft>
              <a:buNone/>
              <a:defRPr sz="176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body copy</a:t>
            </a:r>
          </a:p>
        </p:txBody>
      </p:sp>
      <p:sp>
        <p:nvSpPr>
          <p:cNvPr id="34" name="Text Placeholder 13">
            <a:extLst>
              <a:ext uri="{FF2B5EF4-FFF2-40B4-BE49-F238E27FC236}">
                <a16:creationId xmlns:a16="http://schemas.microsoft.com/office/drawing/2014/main" id="{3AB1BBA7-F648-4E77-9D2B-E56B18061BD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494791" y="5098852"/>
            <a:ext cx="1314885" cy="74757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marR="0" indent="0" algn="l" defTabSz="1266913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NZ" sz="3520" b="1" i="0" u="none" strike="noStrike" smtClean="0">
                <a:solidFill>
                  <a:srgbClr val="055D8E"/>
                </a:solidFill>
                <a:effectLst/>
              </a:defRPr>
            </a:lvl1pPr>
            <a:lvl2pPr marL="633456" indent="0">
              <a:lnSpc>
                <a:spcPct val="150000"/>
              </a:lnSpc>
              <a:spcAft>
                <a:spcPts val="1508"/>
              </a:spcAft>
              <a:buNone/>
              <a:defRPr sz="1760" b="1">
                <a:solidFill>
                  <a:srgbClr val="F7931D"/>
                </a:solidFill>
              </a:defRPr>
            </a:lvl2pPr>
            <a:lvl3pPr marL="1266913" indent="0">
              <a:lnSpc>
                <a:spcPct val="150000"/>
              </a:lnSpc>
              <a:spcAft>
                <a:spcPts val="1508"/>
              </a:spcAft>
              <a:buNone/>
              <a:defRPr sz="1760">
                <a:solidFill>
                  <a:schemeClr val="bg1">
                    <a:lumMod val="50000"/>
                  </a:schemeClr>
                </a:solidFill>
              </a:defRPr>
            </a:lvl3pPr>
            <a:lvl4pPr marL="1900369" indent="0">
              <a:lnSpc>
                <a:spcPct val="150000"/>
              </a:lnSpc>
              <a:spcAft>
                <a:spcPts val="1508"/>
              </a:spcAft>
              <a:buNone/>
              <a:defRPr sz="1760">
                <a:solidFill>
                  <a:schemeClr val="bg1">
                    <a:lumMod val="50000"/>
                  </a:schemeClr>
                </a:solidFill>
              </a:defRPr>
            </a:lvl4pPr>
            <a:lvl5pPr marL="2533825" indent="0">
              <a:lnSpc>
                <a:spcPct val="150000"/>
              </a:lnSpc>
              <a:spcAft>
                <a:spcPts val="1508"/>
              </a:spcAft>
              <a:buNone/>
              <a:defRPr sz="176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20%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ABDF5D01-07AF-4D89-B81B-88EFDD1B593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01845" y="4816360"/>
            <a:ext cx="3267066" cy="4032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bg1">
                    <a:lumMod val="50000"/>
                  </a:schemeClr>
                </a:solidFill>
              </a:defRPr>
            </a:lvl1pPr>
            <a:lvl2pPr marL="633456" indent="0">
              <a:buNone/>
              <a:defRPr sz="2263" b="1">
                <a:solidFill>
                  <a:srgbClr val="F7931D"/>
                </a:solidFill>
              </a:defRPr>
            </a:lvl2pPr>
            <a:lvl3pPr marL="1266913" indent="0">
              <a:buNone/>
              <a:defRPr sz="2263" b="1">
                <a:solidFill>
                  <a:srgbClr val="F7931D"/>
                </a:solidFill>
              </a:defRPr>
            </a:lvl3pPr>
            <a:lvl4pPr marL="1900369" indent="0">
              <a:buNone/>
              <a:defRPr sz="2263" b="1">
                <a:solidFill>
                  <a:srgbClr val="F7931D"/>
                </a:solidFill>
              </a:defRPr>
            </a:lvl4pPr>
            <a:lvl5pPr marL="2533825" indent="0">
              <a:buNone/>
              <a:defRPr sz="2263" b="1">
                <a:solidFill>
                  <a:srgbClr val="F7931D"/>
                </a:solidFill>
              </a:defRPr>
            </a:lvl5pPr>
          </a:lstStyle>
          <a:p>
            <a:pPr lvl="0"/>
            <a:r>
              <a:rPr lang="en-US"/>
              <a:t>CLICK TO EDIT KEY STATS</a:t>
            </a:r>
          </a:p>
        </p:txBody>
      </p:sp>
      <p:sp>
        <p:nvSpPr>
          <p:cNvPr id="36" name="Text Placeholder 13">
            <a:extLst>
              <a:ext uri="{FF2B5EF4-FFF2-40B4-BE49-F238E27FC236}">
                <a16:creationId xmlns:a16="http://schemas.microsoft.com/office/drawing/2014/main" id="{3635D5A9-BB8F-4F6B-B94C-35869BE9A65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702404" y="5861656"/>
            <a:ext cx="2482544" cy="510829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266913" rtl="0" eaLnBrk="1" fontAlgn="auto" latinLnBrk="0" hangingPunct="1">
              <a:lnSpc>
                <a:spcPct val="150000"/>
              </a:lnSpc>
              <a:spcBef>
                <a:spcPts val="138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NZ" sz="1800" b="0" i="0" u="none" strike="noStrike" smtClean="0">
                <a:solidFill>
                  <a:schemeClr val="bg1">
                    <a:lumMod val="50000"/>
                  </a:schemeClr>
                </a:solidFill>
                <a:effectLst/>
              </a:defRPr>
            </a:lvl1pPr>
            <a:lvl2pPr marL="633456" indent="0">
              <a:lnSpc>
                <a:spcPct val="150000"/>
              </a:lnSpc>
              <a:spcAft>
                <a:spcPts val="1508"/>
              </a:spcAft>
              <a:buNone/>
              <a:defRPr sz="1760" b="1">
                <a:solidFill>
                  <a:srgbClr val="F7931D"/>
                </a:solidFill>
              </a:defRPr>
            </a:lvl2pPr>
            <a:lvl3pPr marL="1266913" indent="0">
              <a:lnSpc>
                <a:spcPct val="150000"/>
              </a:lnSpc>
              <a:spcAft>
                <a:spcPts val="1508"/>
              </a:spcAft>
              <a:buNone/>
              <a:defRPr sz="1760">
                <a:solidFill>
                  <a:schemeClr val="bg1">
                    <a:lumMod val="50000"/>
                  </a:schemeClr>
                </a:solidFill>
              </a:defRPr>
            </a:lvl3pPr>
            <a:lvl4pPr marL="1900369" indent="0">
              <a:lnSpc>
                <a:spcPct val="150000"/>
              </a:lnSpc>
              <a:spcAft>
                <a:spcPts val="1508"/>
              </a:spcAft>
              <a:buNone/>
              <a:defRPr sz="1760">
                <a:solidFill>
                  <a:schemeClr val="bg1">
                    <a:lumMod val="50000"/>
                  </a:schemeClr>
                </a:solidFill>
              </a:defRPr>
            </a:lvl4pPr>
            <a:lvl5pPr marL="2533825" indent="0">
              <a:lnSpc>
                <a:spcPct val="150000"/>
              </a:lnSpc>
              <a:spcAft>
                <a:spcPts val="1508"/>
              </a:spcAft>
              <a:buNone/>
              <a:defRPr sz="176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body copy</a:t>
            </a:r>
          </a:p>
        </p:txBody>
      </p:sp>
      <p:sp>
        <p:nvSpPr>
          <p:cNvPr id="37" name="Text Placeholder 13">
            <a:extLst>
              <a:ext uri="{FF2B5EF4-FFF2-40B4-BE49-F238E27FC236}">
                <a16:creationId xmlns:a16="http://schemas.microsoft.com/office/drawing/2014/main" id="{46292631-CE91-47C2-8C1C-8EB24B54F717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295350" y="5098852"/>
            <a:ext cx="1314885" cy="74757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marR="0" indent="0" algn="l" defTabSz="1266913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NZ" sz="3520" b="1" i="0" u="none" strike="noStrike" smtClean="0">
                <a:solidFill>
                  <a:srgbClr val="055D8E"/>
                </a:solidFill>
                <a:effectLst/>
              </a:defRPr>
            </a:lvl1pPr>
            <a:lvl2pPr marL="633456" indent="0">
              <a:lnSpc>
                <a:spcPct val="150000"/>
              </a:lnSpc>
              <a:spcAft>
                <a:spcPts val="1508"/>
              </a:spcAft>
              <a:buNone/>
              <a:defRPr sz="1760" b="1">
                <a:solidFill>
                  <a:srgbClr val="F7931D"/>
                </a:solidFill>
              </a:defRPr>
            </a:lvl2pPr>
            <a:lvl3pPr marL="1266913" indent="0">
              <a:lnSpc>
                <a:spcPct val="150000"/>
              </a:lnSpc>
              <a:spcAft>
                <a:spcPts val="1508"/>
              </a:spcAft>
              <a:buNone/>
              <a:defRPr sz="1760">
                <a:solidFill>
                  <a:schemeClr val="bg1">
                    <a:lumMod val="50000"/>
                  </a:schemeClr>
                </a:solidFill>
              </a:defRPr>
            </a:lvl3pPr>
            <a:lvl4pPr marL="1900369" indent="0">
              <a:lnSpc>
                <a:spcPct val="150000"/>
              </a:lnSpc>
              <a:spcAft>
                <a:spcPts val="1508"/>
              </a:spcAft>
              <a:buNone/>
              <a:defRPr sz="1760">
                <a:solidFill>
                  <a:schemeClr val="bg1">
                    <a:lumMod val="50000"/>
                  </a:schemeClr>
                </a:solidFill>
              </a:defRPr>
            </a:lvl4pPr>
            <a:lvl5pPr marL="2533825" indent="0">
              <a:lnSpc>
                <a:spcPct val="150000"/>
              </a:lnSpc>
              <a:spcAft>
                <a:spcPts val="1508"/>
              </a:spcAft>
              <a:buNone/>
              <a:defRPr sz="176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20%</a:t>
            </a:r>
          </a:p>
        </p:txBody>
      </p:sp>
      <p:sp>
        <p:nvSpPr>
          <p:cNvPr id="38" name="Text Placeholder 13">
            <a:extLst>
              <a:ext uri="{FF2B5EF4-FFF2-40B4-BE49-F238E27FC236}">
                <a16:creationId xmlns:a16="http://schemas.microsoft.com/office/drawing/2014/main" id="{453C51BD-7D3D-4958-B489-77043A4CD6F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439109" y="5861656"/>
            <a:ext cx="2482544" cy="510829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266913" rtl="0" eaLnBrk="1" fontAlgn="auto" latinLnBrk="0" hangingPunct="1">
              <a:lnSpc>
                <a:spcPct val="150000"/>
              </a:lnSpc>
              <a:spcBef>
                <a:spcPts val="138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NZ" sz="1800" b="0" i="0" u="none" strike="noStrike" smtClean="0">
                <a:solidFill>
                  <a:schemeClr val="bg1">
                    <a:lumMod val="50000"/>
                  </a:schemeClr>
                </a:solidFill>
                <a:effectLst/>
              </a:defRPr>
            </a:lvl1pPr>
            <a:lvl2pPr marL="633456" indent="0">
              <a:lnSpc>
                <a:spcPct val="150000"/>
              </a:lnSpc>
              <a:spcAft>
                <a:spcPts val="1508"/>
              </a:spcAft>
              <a:buNone/>
              <a:defRPr sz="1760" b="1">
                <a:solidFill>
                  <a:srgbClr val="F7931D"/>
                </a:solidFill>
              </a:defRPr>
            </a:lvl2pPr>
            <a:lvl3pPr marL="1266913" indent="0">
              <a:lnSpc>
                <a:spcPct val="150000"/>
              </a:lnSpc>
              <a:spcAft>
                <a:spcPts val="1508"/>
              </a:spcAft>
              <a:buNone/>
              <a:defRPr sz="1760">
                <a:solidFill>
                  <a:schemeClr val="bg1">
                    <a:lumMod val="50000"/>
                  </a:schemeClr>
                </a:solidFill>
              </a:defRPr>
            </a:lvl3pPr>
            <a:lvl4pPr marL="1900369" indent="0">
              <a:lnSpc>
                <a:spcPct val="150000"/>
              </a:lnSpc>
              <a:spcAft>
                <a:spcPts val="1508"/>
              </a:spcAft>
              <a:buNone/>
              <a:defRPr sz="1760">
                <a:solidFill>
                  <a:schemeClr val="bg1">
                    <a:lumMod val="50000"/>
                  </a:schemeClr>
                </a:solidFill>
              </a:defRPr>
            </a:lvl4pPr>
            <a:lvl5pPr marL="2533825" indent="0">
              <a:lnSpc>
                <a:spcPct val="150000"/>
              </a:lnSpc>
              <a:spcAft>
                <a:spcPts val="1508"/>
              </a:spcAft>
              <a:buNone/>
              <a:defRPr sz="176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body copy</a:t>
            </a:r>
          </a:p>
        </p:txBody>
      </p:sp>
      <p:sp>
        <p:nvSpPr>
          <p:cNvPr id="39" name="Text Placeholder 13">
            <a:extLst>
              <a:ext uri="{FF2B5EF4-FFF2-40B4-BE49-F238E27FC236}">
                <a16:creationId xmlns:a16="http://schemas.microsoft.com/office/drawing/2014/main" id="{26713B8A-F9B3-4D53-811A-92B1F6832FFD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032052" y="5098852"/>
            <a:ext cx="1314885" cy="74757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marR="0" indent="0" algn="l" defTabSz="1266913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NZ" sz="3520" b="1" i="0" u="none" strike="noStrike" smtClean="0">
                <a:solidFill>
                  <a:srgbClr val="055D8E"/>
                </a:solidFill>
                <a:effectLst/>
              </a:defRPr>
            </a:lvl1pPr>
            <a:lvl2pPr marL="633456" indent="0">
              <a:lnSpc>
                <a:spcPct val="150000"/>
              </a:lnSpc>
              <a:spcAft>
                <a:spcPts val="1508"/>
              </a:spcAft>
              <a:buNone/>
              <a:defRPr sz="1760" b="1">
                <a:solidFill>
                  <a:srgbClr val="F7931D"/>
                </a:solidFill>
              </a:defRPr>
            </a:lvl2pPr>
            <a:lvl3pPr marL="1266913" indent="0">
              <a:lnSpc>
                <a:spcPct val="150000"/>
              </a:lnSpc>
              <a:spcAft>
                <a:spcPts val="1508"/>
              </a:spcAft>
              <a:buNone/>
              <a:defRPr sz="1760">
                <a:solidFill>
                  <a:schemeClr val="bg1">
                    <a:lumMod val="50000"/>
                  </a:schemeClr>
                </a:solidFill>
              </a:defRPr>
            </a:lvl3pPr>
            <a:lvl4pPr marL="1900369" indent="0">
              <a:lnSpc>
                <a:spcPct val="150000"/>
              </a:lnSpc>
              <a:spcAft>
                <a:spcPts val="1508"/>
              </a:spcAft>
              <a:buNone/>
              <a:defRPr sz="1760">
                <a:solidFill>
                  <a:schemeClr val="bg1">
                    <a:lumMod val="50000"/>
                  </a:schemeClr>
                </a:solidFill>
              </a:defRPr>
            </a:lvl4pPr>
            <a:lvl5pPr marL="2533825" indent="0">
              <a:lnSpc>
                <a:spcPct val="150000"/>
              </a:lnSpc>
              <a:spcAft>
                <a:spcPts val="1508"/>
              </a:spcAft>
              <a:buNone/>
              <a:defRPr sz="176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20%</a:t>
            </a:r>
          </a:p>
        </p:txBody>
      </p:sp>
    </p:spTree>
    <p:extLst>
      <p:ext uri="{BB962C8B-B14F-4D97-AF65-F5344CB8AC3E}">
        <p14:creationId xmlns:p14="http://schemas.microsoft.com/office/powerpoint/2010/main" val="17705823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/ stats/ table pag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EEB6D83-E55F-4623-8B8A-88852CC2F2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8272" y="653687"/>
            <a:ext cx="9957606" cy="4032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defRPr>
            </a:lvl1pPr>
            <a:lvl2pPr marL="633456" indent="0">
              <a:buNone/>
              <a:defRPr sz="3394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defRPr>
            </a:lvl2pPr>
            <a:lvl3pPr marL="1266913" indent="0">
              <a:buNone/>
              <a:defRPr sz="3394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defRPr>
            </a:lvl3pPr>
            <a:lvl4pPr marL="1900369" indent="0">
              <a:buNone/>
              <a:defRPr sz="3394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defRPr>
            </a:lvl4pPr>
            <a:lvl5pPr marL="2533825" indent="0">
              <a:buNone/>
              <a:defRPr sz="3394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defRPr>
            </a:lvl5pPr>
          </a:lstStyle>
          <a:p>
            <a:pPr lvl="0"/>
            <a:r>
              <a:rPr lang="en-US"/>
              <a:t>CLICK TO EDIT HEADING 1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E83DAC-9E2F-4B1D-8E27-DAFFDEDC29D6}"/>
              </a:ext>
            </a:extLst>
          </p:cNvPr>
          <p:cNvCxnSpPr>
            <a:cxnSpLocks/>
          </p:cNvCxnSpPr>
          <p:nvPr userDrawn="1"/>
        </p:nvCxnSpPr>
        <p:spPr>
          <a:xfrm>
            <a:off x="904859" y="1301554"/>
            <a:ext cx="11682832" cy="0"/>
          </a:xfrm>
          <a:prstGeom prst="line">
            <a:avLst/>
          </a:prstGeom>
          <a:ln w="38100">
            <a:solidFill>
              <a:srgbClr val="055D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Slide Number Placeholder 6">
            <a:extLst>
              <a:ext uri="{FF2B5EF4-FFF2-40B4-BE49-F238E27FC236}">
                <a16:creationId xmlns:a16="http://schemas.microsoft.com/office/drawing/2014/main" id="{4A730BB2-656A-44B5-97E3-F4381750CAEF}"/>
              </a:ext>
            </a:extLst>
          </p:cNvPr>
          <p:cNvSpPr txBox="1">
            <a:spLocks/>
          </p:cNvSpPr>
          <p:nvPr userDrawn="1"/>
        </p:nvSpPr>
        <p:spPr>
          <a:xfrm>
            <a:off x="9491841" y="6736371"/>
            <a:ext cx="3023949" cy="402483"/>
          </a:xfrm>
          <a:prstGeom prst="rect">
            <a:avLst/>
          </a:prstGeom>
        </p:spPr>
        <p:txBody>
          <a:bodyPr vert="horz" lIns="114942" tIns="57471" rIns="114942" bIns="57471" rtlCol="0" anchor="ctr"/>
          <a:lstStyle>
            <a:defPPr>
              <a:defRPr lang="en-US"/>
            </a:defPPr>
            <a:lvl1pPr marL="0" algn="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5776323-98C5-47CE-A5EC-7C1E4B3AFF44}" type="slidenum">
              <a:rPr lang="en-NZ" sz="1663" smtClean="0"/>
              <a:pPr/>
              <a:t>‹#›</a:t>
            </a:fld>
            <a:endParaRPr lang="en-NZ" sz="1663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E8F6134-59A9-4C51-9C9D-E2DB1D94ED29}"/>
              </a:ext>
            </a:extLst>
          </p:cNvPr>
          <p:cNvCxnSpPr>
            <a:cxnSpLocks/>
          </p:cNvCxnSpPr>
          <p:nvPr userDrawn="1"/>
        </p:nvCxnSpPr>
        <p:spPr>
          <a:xfrm>
            <a:off x="904859" y="6682720"/>
            <a:ext cx="11682832" cy="0"/>
          </a:xfrm>
          <a:prstGeom prst="line">
            <a:avLst/>
          </a:prstGeom>
          <a:ln w="38100">
            <a:solidFill>
              <a:srgbClr val="055D8E">
                <a:alpha val="4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 descr="Text&#10;&#10;Description automatically generated">
            <a:extLst>
              <a:ext uri="{FF2B5EF4-FFF2-40B4-BE49-F238E27FC236}">
                <a16:creationId xmlns:a16="http://schemas.microsoft.com/office/drawing/2014/main" id="{927E209C-284F-4AAC-802E-5FE9FEA56E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882" y="6900257"/>
            <a:ext cx="1542139" cy="472746"/>
          </a:xfrm>
          <a:prstGeom prst="rect">
            <a:avLst/>
          </a:prstGeom>
        </p:spPr>
      </p:pic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8975059D-45F4-4A42-8B3A-54CDF8FE763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608962" y="1599870"/>
            <a:ext cx="3267066" cy="4032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bg1">
                    <a:lumMod val="50000"/>
                  </a:schemeClr>
                </a:solidFill>
              </a:defRPr>
            </a:lvl1pPr>
            <a:lvl2pPr marL="633456" indent="0">
              <a:buNone/>
              <a:defRPr sz="2263" b="1">
                <a:solidFill>
                  <a:srgbClr val="F7931D"/>
                </a:solidFill>
              </a:defRPr>
            </a:lvl2pPr>
            <a:lvl3pPr marL="1266913" indent="0">
              <a:buNone/>
              <a:defRPr sz="2263" b="1">
                <a:solidFill>
                  <a:srgbClr val="F7931D"/>
                </a:solidFill>
              </a:defRPr>
            </a:lvl3pPr>
            <a:lvl4pPr marL="1900369" indent="0">
              <a:buNone/>
              <a:defRPr sz="2263" b="1">
                <a:solidFill>
                  <a:srgbClr val="F7931D"/>
                </a:solidFill>
              </a:defRPr>
            </a:lvl4pPr>
            <a:lvl5pPr marL="2533825" indent="0">
              <a:buNone/>
              <a:defRPr sz="2263" b="1">
                <a:solidFill>
                  <a:srgbClr val="F7931D"/>
                </a:solidFill>
              </a:defRPr>
            </a:lvl5pPr>
          </a:lstStyle>
          <a:p>
            <a:pPr lvl="0"/>
            <a:r>
              <a:rPr lang="en-US"/>
              <a:t>CLICK TO EDIT TITLE</a:t>
            </a:r>
          </a:p>
        </p:txBody>
      </p:sp>
      <p:sp>
        <p:nvSpPr>
          <p:cNvPr id="33" name="Text Placeholder 13">
            <a:extLst>
              <a:ext uri="{FF2B5EF4-FFF2-40B4-BE49-F238E27FC236}">
                <a16:creationId xmlns:a16="http://schemas.microsoft.com/office/drawing/2014/main" id="{55269E7B-FF8C-4073-91BF-B8B544FB7A7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04857" y="3168131"/>
            <a:ext cx="2482544" cy="510829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266913" rtl="0" eaLnBrk="1" fontAlgn="auto" latinLnBrk="0" hangingPunct="1">
              <a:lnSpc>
                <a:spcPct val="150000"/>
              </a:lnSpc>
              <a:spcBef>
                <a:spcPts val="138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NZ" sz="1800" b="0" i="0" u="none" strike="noStrike" smtClean="0">
                <a:solidFill>
                  <a:schemeClr val="bg1">
                    <a:lumMod val="50000"/>
                  </a:schemeClr>
                </a:solidFill>
                <a:effectLst/>
              </a:defRPr>
            </a:lvl1pPr>
            <a:lvl2pPr marL="633456" indent="0">
              <a:lnSpc>
                <a:spcPct val="150000"/>
              </a:lnSpc>
              <a:spcAft>
                <a:spcPts val="1508"/>
              </a:spcAft>
              <a:buNone/>
              <a:defRPr sz="1760" b="1">
                <a:solidFill>
                  <a:srgbClr val="F7931D"/>
                </a:solidFill>
              </a:defRPr>
            </a:lvl2pPr>
            <a:lvl3pPr marL="1266913" indent="0">
              <a:lnSpc>
                <a:spcPct val="150000"/>
              </a:lnSpc>
              <a:spcAft>
                <a:spcPts val="1508"/>
              </a:spcAft>
              <a:buNone/>
              <a:defRPr sz="1760">
                <a:solidFill>
                  <a:schemeClr val="bg1">
                    <a:lumMod val="50000"/>
                  </a:schemeClr>
                </a:solidFill>
              </a:defRPr>
            </a:lvl3pPr>
            <a:lvl4pPr marL="1900369" indent="0">
              <a:lnSpc>
                <a:spcPct val="150000"/>
              </a:lnSpc>
              <a:spcAft>
                <a:spcPts val="1508"/>
              </a:spcAft>
              <a:buNone/>
              <a:defRPr sz="1760">
                <a:solidFill>
                  <a:schemeClr val="bg1">
                    <a:lumMod val="50000"/>
                  </a:schemeClr>
                </a:solidFill>
              </a:defRPr>
            </a:lvl4pPr>
            <a:lvl5pPr marL="2533825" indent="0">
              <a:lnSpc>
                <a:spcPct val="150000"/>
              </a:lnSpc>
              <a:spcAft>
                <a:spcPts val="1508"/>
              </a:spcAft>
              <a:buNone/>
              <a:defRPr sz="176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body copy</a:t>
            </a:r>
          </a:p>
        </p:txBody>
      </p:sp>
      <p:sp>
        <p:nvSpPr>
          <p:cNvPr id="34" name="Text Placeholder 13">
            <a:extLst>
              <a:ext uri="{FF2B5EF4-FFF2-40B4-BE49-F238E27FC236}">
                <a16:creationId xmlns:a16="http://schemas.microsoft.com/office/drawing/2014/main" id="{3AB1BBA7-F648-4E77-9D2B-E56B18061BD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4857" y="2028380"/>
            <a:ext cx="2482544" cy="101206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marR="0" indent="0" algn="l" defTabSz="12669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NZ" sz="7542" b="1" i="0" u="none" strike="noStrike" smtClean="0">
                <a:solidFill>
                  <a:srgbClr val="055D8E"/>
                </a:solidFill>
                <a:effectLst/>
              </a:defRPr>
            </a:lvl1pPr>
            <a:lvl2pPr marL="633456" indent="0">
              <a:lnSpc>
                <a:spcPct val="150000"/>
              </a:lnSpc>
              <a:spcAft>
                <a:spcPts val="1508"/>
              </a:spcAft>
              <a:buNone/>
              <a:defRPr sz="1760" b="1">
                <a:solidFill>
                  <a:srgbClr val="F7931D"/>
                </a:solidFill>
              </a:defRPr>
            </a:lvl2pPr>
            <a:lvl3pPr marL="1266913" indent="0">
              <a:lnSpc>
                <a:spcPct val="150000"/>
              </a:lnSpc>
              <a:spcAft>
                <a:spcPts val="1508"/>
              </a:spcAft>
              <a:buNone/>
              <a:defRPr sz="1760">
                <a:solidFill>
                  <a:schemeClr val="bg1">
                    <a:lumMod val="50000"/>
                  </a:schemeClr>
                </a:solidFill>
              </a:defRPr>
            </a:lvl3pPr>
            <a:lvl4pPr marL="1900369" indent="0">
              <a:lnSpc>
                <a:spcPct val="150000"/>
              </a:lnSpc>
              <a:spcAft>
                <a:spcPts val="1508"/>
              </a:spcAft>
              <a:buNone/>
              <a:defRPr sz="1760">
                <a:solidFill>
                  <a:schemeClr val="bg1">
                    <a:lumMod val="50000"/>
                  </a:schemeClr>
                </a:solidFill>
              </a:defRPr>
            </a:lvl4pPr>
            <a:lvl5pPr marL="2533825" indent="0">
              <a:lnSpc>
                <a:spcPct val="150000"/>
              </a:lnSpc>
              <a:spcAft>
                <a:spcPts val="1508"/>
              </a:spcAft>
              <a:buNone/>
              <a:defRPr sz="176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20%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ABDF5D01-07AF-4D89-B81B-88EFDD1B593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04859" y="1599870"/>
            <a:ext cx="3267066" cy="4032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bg1">
                    <a:lumMod val="50000"/>
                  </a:schemeClr>
                </a:solidFill>
              </a:defRPr>
            </a:lvl1pPr>
            <a:lvl2pPr marL="633456" indent="0">
              <a:buNone/>
              <a:defRPr sz="2263" b="1">
                <a:solidFill>
                  <a:srgbClr val="F7931D"/>
                </a:solidFill>
              </a:defRPr>
            </a:lvl2pPr>
            <a:lvl3pPr marL="1266913" indent="0">
              <a:buNone/>
              <a:defRPr sz="2263" b="1">
                <a:solidFill>
                  <a:srgbClr val="F7931D"/>
                </a:solidFill>
              </a:defRPr>
            </a:lvl3pPr>
            <a:lvl4pPr marL="1900369" indent="0">
              <a:buNone/>
              <a:defRPr sz="2263" b="1">
                <a:solidFill>
                  <a:srgbClr val="F7931D"/>
                </a:solidFill>
              </a:defRPr>
            </a:lvl4pPr>
            <a:lvl5pPr marL="2533825" indent="0">
              <a:buNone/>
              <a:defRPr sz="2263" b="1">
                <a:solidFill>
                  <a:srgbClr val="F7931D"/>
                </a:solidFill>
              </a:defRPr>
            </a:lvl5pPr>
          </a:lstStyle>
          <a:p>
            <a:pPr lvl="0"/>
            <a:r>
              <a:rPr lang="en-US"/>
              <a:t>CLICK TO EDIT KEY STATS</a:t>
            </a:r>
          </a:p>
        </p:txBody>
      </p:sp>
      <p:sp>
        <p:nvSpPr>
          <p:cNvPr id="6" name="Table Placeholder 5">
            <a:extLst>
              <a:ext uri="{FF2B5EF4-FFF2-40B4-BE49-F238E27FC236}">
                <a16:creationId xmlns:a16="http://schemas.microsoft.com/office/drawing/2014/main" id="{542DAE89-8A05-4C86-AC49-CFD6CB0F0AB8}"/>
              </a:ext>
            </a:extLst>
          </p:cNvPr>
          <p:cNvSpPr>
            <a:spLocks noGrp="1"/>
          </p:cNvSpPr>
          <p:nvPr>
            <p:ph type="tbl" sz="quarter" idx="43"/>
          </p:nvPr>
        </p:nvSpPr>
        <p:spPr>
          <a:xfrm>
            <a:off x="5608965" y="4309456"/>
            <a:ext cx="6906829" cy="21286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760"/>
            </a:lvl1pPr>
          </a:lstStyle>
          <a:p>
            <a:r>
              <a:rPr lang="en-US"/>
              <a:t>Click icon to add table</a:t>
            </a:r>
            <a:endParaRPr lang="en-NZ"/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2769119A-BB5A-4EFA-A2EB-36A8D05FC5F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04857" y="5533819"/>
            <a:ext cx="2482544" cy="510829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266913" rtl="0" eaLnBrk="1" fontAlgn="auto" latinLnBrk="0" hangingPunct="1">
              <a:lnSpc>
                <a:spcPct val="150000"/>
              </a:lnSpc>
              <a:spcBef>
                <a:spcPts val="138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NZ" sz="1800" b="0" i="0" u="none" strike="noStrike" smtClean="0">
                <a:solidFill>
                  <a:schemeClr val="bg1">
                    <a:lumMod val="50000"/>
                  </a:schemeClr>
                </a:solidFill>
                <a:effectLst/>
              </a:defRPr>
            </a:lvl1pPr>
            <a:lvl2pPr marL="633456" indent="0">
              <a:lnSpc>
                <a:spcPct val="150000"/>
              </a:lnSpc>
              <a:spcAft>
                <a:spcPts val="1508"/>
              </a:spcAft>
              <a:buNone/>
              <a:defRPr sz="1760" b="1">
                <a:solidFill>
                  <a:srgbClr val="F7931D"/>
                </a:solidFill>
              </a:defRPr>
            </a:lvl2pPr>
            <a:lvl3pPr marL="1266913" indent="0">
              <a:lnSpc>
                <a:spcPct val="150000"/>
              </a:lnSpc>
              <a:spcAft>
                <a:spcPts val="1508"/>
              </a:spcAft>
              <a:buNone/>
              <a:defRPr sz="1760">
                <a:solidFill>
                  <a:schemeClr val="bg1">
                    <a:lumMod val="50000"/>
                  </a:schemeClr>
                </a:solidFill>
              </a:defRPr>
            </a:lvl3pPr>
            <a:lvl4pPr marL="1900369" indent="0">
              <a:lnSpc>
                <a:spcPct val="150000"/>
              </a:lnSpc>
              <a:spcAft>
                <a:spcPts val="1508"/>
              </a:spcAft>
              <a:buNone/>
              <a:defRPr sz="1760">
                <a:solidFill>
                  <a:schemeClr val="bg1">
                    <a:lumMod val="50000"/>
                  </a:schemeClr>
                </a:solidFill>
              </a:defRPr>
            </a:lvl4pPr>
            <a:lvl5pPr marL="2533825" indent="0">
              <a:lnSpc>
                <a:spcPct val="150000"/>
              </a:lnSpc>
              <a:spcAft>
                <a:spcPts val="1508"/>
              </a:spcAft>
              <a:buNone/>
              <a:defRPr sz="176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body copy</a:t>
            </a:r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DCB9B501-FF63-46C1-AA68-8CE6F1DEDAFE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04862" y="4294829"/>
            <a:ext cx="2482544" cy="1118996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marR="0" indent="0" algn="l" defTabSz="12669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NZ" sz="7542" b="1" i="0" u="none" strike="noStrike" smtClean="0">
                <a:solidFill>
                  <a:srgbClr val="055D8E"/>
                </a:solidFill>
                <a:effectLst/>
              </a:defRPr>
            </a:lvl1pPr>
            <a:lvl2pPr marL="633456" indent="0">
              <a:lnSpc>
                <a:spcPct val="150000"/>
              </a:lnSpc>
              <a:spcAft>
                <a:spcPts val="1508"/>
              </a:spcAft>
              <a:buNone/>
              <a:defRPr sz="1760" b="1">
                <a:solidFill>
                  <a:srgbClr val="F7931D"/>
                </a:solidFill>
              </a:defRPr>
            </a:lvl2pPr>
            <a:lvl3pPr marL="1266913" indent="0">
              <a:lnSpc>
                <a:spcPct val="150000"/>
              </a:lnSpc>
              <a:spcAft>
                <a:spcPts val="1508"/>
              </a:spcAft>
              <a:buNone/>
              <a:defRPr sz="1760">
                <a:solidFill>
                  <a:schemeClr val="bg1">
                    <a:lumMod val="50000"/>
                  </a:schemeClr>
                </a:solidFill>
              </a:defRPr>
            </a:lvl3pPr>
            <a:lvl4pPr marL="1900369" indent="0">
              <a:lnSpc>
                <a:spcPct val="150000"/>
              </a:lnSpc>
              <a:spcAft>
                <a:spcPts val="1508"/>
              </a:spcAft>
              <a:buNone/>
              <a:defRPr sz="1760">
                <a:solidFill>
                  <a:schemeClr val="bg1">
                    <a:lumMod val="50000"/>
                  </a:schemeClr>
                </a:solidFill>
              </a:defRPr>
            </a:lvl4pPr>
            <a:lvl5pPr marL="2533825" indent="0">
              <a:lnSpc>
                <a:spcPct val="150000"/>
              </a:lnSpc>
              <a:spcAft>
                <a:spcPts val="1508"/>
              </a:spcAft>
              <a:buNone/>
              <a:defRPr sz="176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20%</a:t>
            </a:r>
          </a:p>
        </p:txBody>
      </p:sp>
      <p:sp>
        <p:nvSpPr>
          <p:cNvPr id="25" name="Text Placeholder 13">
            <a:extLst>
              <a:ext uri="{FF2B5EF4-FFF2-40B4-BE49-F238E27FC236}">
                <a16:creationId xmlns:a16="http://schemas.microsoft.com/office/drawing/2014/main" id="{47C0CBA6-4F6B-4E7A-9837-13F6DD8913C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608965" y="2134373"/>
            <a:ext cx="5704705" cy="2016710"/>
          </a:xfrm>
          <a:prstGeom prst="rect">
            <a:avLst/>
          </a:prstGeom>
        </p:spPr>
        <p:txBody>
          <a:bodyPr numCol="1">
            <a:noAutofit/>
          </a:bodyPr>
          <a:lstStyle>
            <a:lvl1pPr marL="0" marR="0" indent="0" algn="l" defTabSz="1266913" rtl="0" eaLnBrk="1" fontAlgn="auto" latinLnBrk="0" hangingPunct="1">
              <a:lnSpc>
                <a:spcPct val="150000"/>
              </a:lnSpc>
              <a:spcBef>
                <a:spcPts val="138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NZ" sz="1800" b="0" i="0" u="none" strike="noStrike" smtClean="0">
                <a:solidFill>
                  <a:schemeClr val="bg1">
                    <a:lumMod val="50000"/>
                  </a:schemeClr>
                </a:solidFill>
                <a:effectLst/>
              </a:defRPr>
            </a:lvl1pPr>
            <a:lvl2pPr marL="633456" indent="0">
              <a:lnSpc>
                <a:spcPct val="150000"/>
              </a:lnSpc>
              <a:spcAft>
                <a:spcPts val="1508"/>
              </a:spcAft>
              <a:buNone/>
              <a:defRPr sz="1760" b="1">
                <a:solidFill>
                  <a:srgbClr val="F7931D"/>
                </a:solidFill>
              </a:defRPr>
            </a:lvl2pPr>
            <a:lvl3pPr marL="1266913" indent="0">
              <a:lnSpc>
                <a:spcPct val="150000"/>
              </a:lnSpc>
              <a:spcAft>
                <a:spcPts val="1508"/>
              </a:spcAft>
              <a:buNone/>
              <a:defRPr sz="1760">
                <a:solidFill>
                  <a:schemeClr val="bg1">
                    <a:lumMod val="50000"/>
                  </a:schemeClr>
                </a:solidFill>
              </a:defRPr>
            </a:lvl3pPr>
            <a:lvl4pPr marL="1900369" indent="0">
              <a:lnSpc>
                <a:spcPct val="150000"/>
              </a:lnSpc>
              <a:spcAft>
                <a:spcPts val="1508"/>
              </a:spcAft>
              <a:buNone/>
              <a:defRPr sz="1760">
                <a:solidFill>
                  <a:schemeClr val="bg1">
                    <a:lumMod val="50000"/>
                  </a:schemeClr>
                </a:solidFill>
              </a:defRPr>
            </a:lvl4pPr>
            <a:lvl5pPr marL="2533825" indent="0">
              <a:lnSpc>
                <a:spcPct val="150000"/>
              </a:lnSpc>
              <a:spcAft>
                <a:spcPts val="1508"/>
              </a:spcAft>
              <a:buNone/>
              <a:defRPr sz="176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body copy</a:t>
            </a:r>
          </a:p>
          <a:p>
            <a:pPr marL="359168" marR="0" lvl="0" indent="-359168" algn="l" defTabSz="1266913" rtl="0" eaLnBrk="1" fontAlgn="auto" latinLnBrk="0" hangingPunct="1">
              <a:lnSpc>
                <a:spcPct val="150000"/>
              </a:lnSpc>
              <a:spcBef>
                <a:spcPts val="138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Master body copy</a:t>
            </a:r>
          </a:p>
          <a:p>
            <a:pPr marL="359168" marR="0" lvl="0" indent="-359168" algn="l" defTabSz="1266913" rtl="0" eaLnBrk="1" fontAlgn="auto" latinLnBrk="0" hangingPunct="1">
              <a:lnSpc>
                <a:spcPct val="150000"/>
              </a:lnSpc>
              <a:spcBef>
                <a:spcPts val="138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Master body copy</a:t>
            </a:r>
          </a:p>
          <a:p>
            <a:pPr marL="359168" marR="0" lvl="0" indent="-359168" algn="l" defTabSz="1266913" rtl="0" eaLnBrk="1" fontAlgn="auto" latinLnBrk="0" hangingPunct="1">
              <a:lnSpc>
                <a:spcPct val="150000"/>
              </a:lnSpc>
              <a:spcBef>
                <a:spcPts val="138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5865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37BC68-0CEE-1F1B-441F-2099B45B5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B46F3-3739-4D28-AA1B-A64B136E32DE}" type="datetimeFigureOut">
              <a:rPr lang="en-NZ" smtClean="0"/>
              <a:t>17/07/2023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F1EBE1-B74D-BE66-0D0B-262D6AB89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0782CF-D1FC-FCEF-0AEA-ECB6330E9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E9527-3C71-4932-8CFF-E67A114F013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0938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DDBD9EF-4955-44ED-A00C-FF7ED5E0B5D4}"/>
              </a:ext>
            </a:extLst>
          </p:cNvPr>
          <p:cNvSpPr/>
          <p:nvPr userDrawn="1"/>
        </p:nvSpPr>
        <p:spPr>
          <a:xfrm>
            <a:off x="447564" y="347963"/>
            <a:ext cx="12582533" cy="6829677"/>
          </a:xfrm>
          <a:prstGeom prst="rect">
            <a:avLst/>
          </a:prstGeom>
          <a:solidFill>
            <a:srgbClr val="055D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2263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266F0928-936F-4D35-A57F-8F8695C1A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91841" y="7006705"/>
            <a:ext cx="3023949" cy="402483"/>
          </a:xfrm>
          <a:prstGeom prst="rect">
            <a:avLst/>
          </a:prstGeom>
        </p:spPr>
        <p:txBody>
          <a:bodyPr/>
          <a:lstStyle/>
          <a:p>
            <a:fld id="{75776323-98C5-47CE-A5EC-7C1E4B3AFF44}" type="slidenum">
              <a:rPr lang="en-NZ" smtClean="0"/>
              <a:t>‹#›</a:t>
            </a:fld>
            <a:endParaRPr lang="en-NZ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68C496A-D519-4B53-AC62-0F3C360D5851}"/>
              </a:ext>
            </a:extLst>
          </p:cNvPr>
          <p:cNvCxnSpPr>
            <a:cxnSpLocks/>
          </p:cNvCxnSpPr>
          <p:nvPr userDrawn="1"/>
        </p:nvCxnSpPr>
        <p:spPr>
          <a:xfrm>
            <a:off x="904859" y="1301554"/>
            <a:ext cx="1168283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646ED31-084C-460E-986F-B900B447E17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0223" y="678328"/>
            <a:ext cx="11797468" cy="5603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/>
              <a:t>CLICK TO EDIT MASTER HEADING STYLES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B9D810B-7C69-4EB1-BB36-19D68DF2B88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61143" y="2326922"/>
            <a:ext cx="9486665" cy="201295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266913" rtl="0" eaLnBrk="1" fontAlgn="auto" latinLnBrk="0" hangingPunct="1">
              <a:lnSpc>
                <a:spcPct val="150000"/>
              </a:lnSpc>
              <a:spcBef>
                <a:spcPts val="138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514">
                <a:solidFill>
                  <a:schemeClr val="bg1"/>
                </a:solidFill>
              </a:defRPr>
            </a:lvl1pPr>
            <a:lvl2pPr marL="633456" indent="0">
              <a:lnSpc>
                <a:spcPct val="150000"/>
              </a:lnSpc>
              <a:buNone/>
              <a:defRPr sz="2514">
                <a:solidFill>
                  <a:schemeClr val="bg1"/>
                </a:solidFill>
              </a:defRPr>
            </a:lvl2pPr>
            <a:lvl3pPr marL="1266913" indent="0">
              <a:lnSpc>
                <a:spcPct val="150000"/>
              </a:lnSpc>
              <a:buNone/>
              <a:defRPr sz="2514">
                <a:solidFill>
                  <a:schemeClr val="bg1"/>
                </a:solidFill>
              </a:defRPr>
            </a:lvl3pPr>
            <a:lvl4pPr marL="1900369" indent="0">
              <a:lnSpc>
                <a:spcPct val="150000"/>
              </a:lnSpc>
              <a:buNone/>
              <a:defRPr sz="2514">
                <a:solidFill>
                  <a:schemeClr val="bg1"/>
                </a:solidFill>
              </a:defRPr>
            </a:lvl4pPr>
            <a:lvl5pPr marL="2533825" indent="0">
              <a:lnSpc>
                <a:spcPct val="150000"/>
              </a:lnSpc>
              <a:buNone/>
              <a:defRPr sz="2514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body copy styles</a:t>
            </a:r>
          </a:p>
          <a:p>
            <a:pPr marL="0" marR="0" lvl="0" indent="0" algn="l" defTabSz="1266913" rtl="0" eaLnBrk="1" fontAlgn="auto" latinLnBrk="0" hangingPunct="1">
              <a:lnSpc>
                <a:spcPct val="150000"/>
              </a:lnSpc>
              <a:spcBef>
                <a:spcPts val="138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body copy styles</a:t>
            </a:r>
          </a:p>
          <a:p>
            <a:pPr marL="0" marR="0" lvl="0" indent="0" algn="l" defTabSz="1266913" rtl="0" eaLnBrk="1" fontAlgn="auto" latinLnBrk="0" hangingPunct="1">
              <a:lnSpc>
                <a:spcPct val="150000"/>
              </a:lnSpc>
              <a:spcBef>
                <a:spcPts val="138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body copy styles</a:t>
            </a:r>
          </a:p>
          <a:p>
            <a:pPr marL="0" marR="0" lvl="0" indent="0" algn="l" defTabSz="1266913" rtl="0" eaLnBrk="1" fontAlgn="auto" latinLnBrk="0" hangingPunct="1">
              <a:lnSpc>
                <a:spcPct val="150000"/>
              </a:lnSpc>
              <a:spcBef>
                <a:spcPts val="138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061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C5085AA-EB71-4F3A-9FFE-A69D852CAD75}"/>
              </a:ext>
            </a:extLst>
          </p:cNvPr>
          <p:cNvSpPr/>
          <p:nvPr userDrawn="1"/>
        </p:nvSpPr>
        <p:spPr>
          <a:xfrm>
            <a:off x="447564" y="347963"/>
            <a:ext cx="12582533" cy="6829677"/>
          </a:xfrm>
          <a:prstGeom prst="rect">
            <a:avLst/>
          </a:prstGeom>
          <a:solidFill>
            <a:srgbClr val="055D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2263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6B77F2FE-1C4F-4490-B54E-6D92FF6A3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91841" y="7006705"/>
            <a:ext cx="3023949" cy="402483"/>
          </a:xfrm>
          <a:prstGeom prst="rect">
            <a:avLst/>
          </a:prstGeom>
        </p:spPr>
        <p:txBody>
          <a:bodyPr/>
          <a:lstStyle/>
          <a:p>
            <a:fld id="{75776323-98C5-47CE-A5EC-7C1E4B3AFF44}" type="slidenum">
              <a:rPr lang="en-NZ" smtClean="0"/>
              <a:t>‹#›</a:t>
            </a:fld>
            <a:endParaRPr lang="en-NZ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77FDF8E-939F-4768-BB18-D32EDD42BB1E}"/>
              </a:ext>
            </a:extLst>
          </p:cNvPr>
          <p:cNvCxnSpPr/>
          <p:nvPr userDrawn="1"/>
        </p:nvCxnSpPr>
        <p:spPr>
          <a:xfrm>
            <a:off x="2014022" y="4321148"/>
            <a:ext cx="9571677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826D754-DE2E-481C-BA75-636BF1B45E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45019" y="2458131"/>
            <a:ext cx="9726126" cy="15557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531" b="1">
                <a:solidFill>
                  <a:schemeClr val="bg1"/>
                </a:solidFill>
              </a:defRPr>
            </a:lvl1pPr>
            <a:lvl2pPr marL="633456" indent="0">
              <a:buNone/>
              <a:defRPr sz="5531" b="1">
                <a:solidFill>
                  <a:schemeClr val="bg1"/>
                </a:solidFill>
              </a:defRPr>
            </a:lvl2pPr>
            <a:lvl3pPr marL="1266913" indent="0">
              <a:buNone/>
              <a:defRPr sz="5531" b="1">
                <a:solidFill>
                  <a:schemeClr val="bg1"/>
                </a:solidFill>
              </a:defRPr>
            </a:lvl3pPr>
            <a:lvl4pPr marL="1900369" indent="0">
              <a:buNone/>
              <a:defRPr sz="5531" b="1">
                <a:solidFill>
                  <a:schemeClr val="bg1"/>
                </a:solidFill>
              </a:defRPr>
            </a:lvl4pPr>
            <a:lvl5pPr marL="2533825" indent="0">
              <a:buNone/>
              <a:defRPr sz="5531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DIVIDER SLIDE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4105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EEB6D83-E55F-4623-8B8A-88852CC2F2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8272" y="653687"/>
            <a:ext cx="9957606" cy="4032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defRPr>
            </a:lvl1pPr>
            <a:lvl2pPr marL="633456" indent="0">
              <a:buNone/>
              <a:defRPr sz="3394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defRPr>
            </a:lvl2pPr>
            <a:lvl3pPr marL="1266913" indent="0">
              <a:buNone/>
              <a:defRPr sz="3394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defRPr>
            </a:lvl3pPr>
            <a:lvl4pPr marL="1900369" indent="0">
              <a:buNone/>
              <a:defRPr sz="3394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defRPr>
            </a:lvl4pPr>
            <a:lvl5pPr marL="2533825" indent="0">
              <a:buNone/>
              <a:defRPr sz="3394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defRPr>
            </a:lvl5pPr>
          </a:lstStyle>
          <a:p>
            <a:pPr lvl="0"/>
            <a:r>
              <a:rPr lang="en-US"/>
              <a:t>CLICK TO EDIT HEADING 1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249EC4F-FD06-44F1-971A-7C2622F790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3967" y="2081289"/>
            <a:ext cx="11611885" cy="4346811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266913" rtl="0" eaLnBrk="1" fontAlgn="auto" latinLnBrk="0" hangingPunct="1">
              <a:lnSpc>
                <a:spcPct val="150000"/>
              </a:lnSpc>
              <a:spcBef>
                <a:spcPts val="138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NZ" sz="1800" b="0" i="0" u="none" strike="noStrike" smtClean="0">
                <a:solidFill>
                  <a:schemeClr val="bg1">
                    <a:lumMod val="50000"/>
                  </a:schemeClr>
                </a:solidFill>
                <a:effectLst/>
              </a:defRPr>
            </a:lvl1pPr>
            <a:lvl2pPr marL="633456" indent="0">
              <a:lnSpc>
                <a:spcPct val="150000"/>
              </a:lnSpc>
              <a:spcAft>
                <a:spcPts val="1508"/>
              </a:spcAft>
              <a:buNone/>
              <a:defRPr sz="1760" b="1">
                <a:solidFill>
                  <a:srgbClr val="F7931D"/>
                </a:solidFill>
              </a:defRPr>
            </a:lvl2pPr>
            <a:lvl3pPr marL="1266913" indent="0">
              <a:lnSpc>
                <a:spcPct val="150000"/>
              </a:lnSpc>
              <a:spcAft>
                <a:spcPts val="1508"/>
              </a:spcAft>
              <a:buNone/>
              <a:defRPr sz="1760">
                <a:solidFill>
                  <a:schemeClr val="bg1">
                    <a:lumMod val="50000"/>
                  </a:schemeClr>
                </a:solidFill>
              </a:defRPr>
            </a:lvl3pPr>
            <a:lvl4pPr marL="1900369" indent="0">
              <a:lnSpc>
                <a:spcPct val="150000"/>
              </a:lnSpc>
              <a:spcAft>
                <a:spcPts val="1508"/>
              </a:spcAft>
              <a:buNone/>
              <a:defRPr sz="1760">
                <a:solidFill>
                  <a:schemeClr val="bg1">
                    <a:lumMod val="50000"/>
                  </a:schemeClr>
                </a:solidFill>
              </a:defRPr>
            </a:lvl4pPr>
            <a:lvl5pPr marL="2533825" indent="0">
              <a:lnSpc>
                <a:spcPct val="150000"/>
              </a:lnSpc>
              <a:spcAft>
                <a:spcPts val="1508"/>
              </a:spcAft>
              <a:buNone/>
              <a:defRPr sz="176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body copy styles.dfdfmnsdmnfdfndnfmdfnmdnfmdnfmdnfmdfnmdnfmdnfmdnfmdnfmdnfmdnfmdfndmfndfndfn,sdfnmsd,fnmmdfndmfnmd</a:t>
            </a:r>
          </a:p>
          <a:p>
            <a:pPr marL="359168" marR="0" lvl="0" indent="-359168" algn="l" defTabSz="1266913" rtl="0" eaLnBrk="1" fontAlgn="auto" latinLnBrk="0" hangingPunct="1">
              <a:lnSpc>
                <a:spcPct val="150000"/>
              </a:lnSpc>
              <a:spcBef>
                <a:spcPts val="1385"/>
              </a:spcBef>
              <a:spcAft>
                <a:spcPts val="1508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here to edit master bullets</a:t>
            </a:r>
          </a:p>
          <a:p>
            <a:pPr marL="359168" marR="0" lvl="0" indent="-359168" algn="l" defTabSz="1266913" rtl="0" eaLnBrk="1" fontAlgn="auto" latinLnBrk="0" hangingPunct="1">
              <a:lnSpc>
                <a:spcPct val="150000"/>
              </a:lnSpc>
              <a:spcBef>
                <a:spcPts val="1385"/>
              </a:spcBef>
              <a:spcAft>
                <a:spcPts val="1508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marL="359168" marR="0" lvl="0" indent="-359168" algn="l" defTabSz="1266913" rtl="0" eaLnBrk="1" fontAlgn="auto" latinLnBrk="0" hangingPunct="1">
              <a:lnSpc>
                <a:spcPct val="150000"/>
              </a:lnSpc>
              <a:spcBef>
                <a:spcPts val="1385"/>
              </a:spcBef>
              <a:spcAft>
                <a:spcPts val="1508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lvl="0"/>
            <a:endParaRPr lang="en-US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8AF307AC-F9CF-4211-9BE3-6FCAF0990BA6}"/>
              </a:ext>
            </a:extLst>
          </p:cNvPr>
          <p:cNvSpPr txBox="1">
            <a:spLocks/>
          </p:cNvSpPr>
          <p:nvPr userDrawn="1"/>
        </p:nvSpPr>
        <p:spPr>
          <a:xfrm>
            <a:off x="9491841" y="6736371"/>
            <a:ext cx="3023949" cy="402483"/>
          </a:xfrm>
          <a:prstGeom prst="rect">
            <a:avLst/>
          </a:prstGeom>
        </p:spPr>
        <p:txBody>
          <a:bodyPr vert="horz" lIns="114942" tIns="57471" rIns="114942" bIns="57471" rtlCol="0" anchor="ctr"/>
          <a:lstStyle>
            <a:defPPr>
              <a:defRPr lang="en-US"/>
            </a:defPPr>
            <a:lvl1pPr marL="0" algn="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5776323-98C5-47CE-A5EC-7C1E4B3AFF44}" type="slidenum">
              <a:rPr lang="en-NZ" sz="1663" smtClean="0"/>
              <a:pPr/>
              <a:t>‹#›</a:t>
            </a:fld>
            <a:endParaRPr lang="en-NZ" sz="1663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E83DAC-9E2F-4B1D-8E27-DAFFDEDC29D6}"/>
              </a:ext>
            </a:extLst>
          </p:cNvPr>
          <p:cNvCxnSpPr>
            <a:cxnSpLocks/>
          </p:cNvCxnSpPr>
          <p:nvPr userDrawn="1"/>
        </p:nvCxnSpPr>
        <p:spPr>
          <a:xfrm>
            <a:off x="904859" y="1301554"/>
            <a:ext cx="11682832" cy="0"/>
          </a:xfrm>
          <a:prstGeom prst="line">
            <a:avLst/>
          </a:prstGeom>
          <a:ln w="38100">
            <a:solidFill>
              <a:srgbClr val="055D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4DCBA94-6CAD-4F8F-8C04-057368CC6C47}"/>
              </a:ext>
            </a:extLst>
          </p:cNvPr>
          <p:cNvCxnSpPr>
            <a:cxnSpLocks/>
          </p:cNvCxnSpPr>
          <p:nvPr userDrawn="1"/>
        </p:nvCxnSpPr>
        <p:spPr>
          <a:xfrm>
            <a:off x="904859" y="6682720"/>
            <a:ext cx="11682832" cy="0"/>
          </a:xfrm>
          <a:prstGeom prst="line">
            <a:avLst/>
          </a:prstGeom>
          <a:ln w="38100">
            <a:solidFill>
              <a:srgbClr val="055D8E">
                <a:alpha val="4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D7394BC-0F1A-47C2-ACC5-9CA7261DD4F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03967" y="1546226"/>
            <a:ext cx="11611885" cy="4032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300" b="1">
                <a:solidFill>
                  <a:srgbClr val="055D8E"/>
                </a:solidFill>
              </a:defRPr>
            </a:lvl1pPr>
            <a:lvl2pPr marL="633456" indent="0">
              <a:buNone/>
              <a:defRPr sz="2263" b="1">
                <a:solidFill>
                  <a:srgbClr val="F7931D"/>
                </a:solidFill>
              </a:defRPr>
            </a:lvl2pPr>
            <a:lvl3pPr marL="1266913" indent="0">
              <a:buNone/>
              <a:defRPr sz="2263" b="1">
                <a:solidFill>
                  <a:srgbClr val="F7931D"/>
                </a:solidFill>
              </a:defRPr>
            </a:lvl3pPr>
            <a:lvl4pPr marL="1900369" indent="0">
              <a:buNone/>
              <a:defRPr sz="2263" b="1">
                <a:solidFill>
                  <a:srgbClr val="F7931D"/>
                </a:solidFill>
              </a:defRPr>
            </a:lvl4pPr>
            <a:lvl5pPr marL="2533825" indent="0">
              <a:buNone/>
              <a:defRPr sz="2263" b="1">
                <a:solidFill>
                  <a:srgbClr val="F7931D"/>
                </a:solidFill>
              </a:defRPr>
            </a:lvl5pPr>
          </a:lstStyle>
          <a:p>
            <a:pPr lvl="0"/>
            <a:r>
              <a:rPr lang="en-US"/>
              <a:t>CLICK TO EDIT HEADING 2</a:t>
            </a:r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89583BB6-28EB-4B79-80BB-20C5675B8B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882" y="6900257"/>
            <a:ext cx="1542139" cy="472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434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EEB6D83-E55F-4623-8B8A-88852CC2F2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8272" y="653687"/>
            <a:ext cx="9957606" cy="4032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defRPr>
            </a:lvl1pPr>
            <a:lvl2pPr marL="633456" indent="0">
              <a:buNone/>
              <a:defRPr sz="3394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defRPr>
            </a:lvl2pPr>
            <a:lvl3pPr marL="1266913" indent="0">
              <a:buNone/>
              <a:defRPr sz="3394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defRPr>
            </a:lvl3pPr>
            <a:lvl4pPr marL="1900369" indent="0">
              <a:buNone/>
              <a:defRPr sz="3394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defRPr>
            </a:lvl4pPr>
            <a:lvl5pPr marL="2533825" indent="0">
              <a:buNone/>
              <a:defRPr sz="3394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defRPr>
            </a:lvl5pPr>
          </a:lstStyle>
          <a:p>
            <a:pPr lvl="0"/>
            <a:r>
              <a:rPr lang="en-US"/>
              <a:t>CLICK TO EDIT HEADING 1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249EC4F-FD06-44F1-971A-7C2622F790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3967" y="1739900"/>
            <a:ext cx="11611885" cy="4688195"/>
          </a:xfrm>
          <a:prstGeom prst="rect">
            <a:avLst/>
          </a:prstGeom>
        </p:spPr>
        <p:txBody>
          <a:bodyPr>
            <a:noAutofit/>
          </a:bodyPr>
          <a:lstStyle>
            <a:lvl1pPr marL="359168" marR="0" indent="-359168" algn="l" defTabSz="1266913" rtl="0" eaLnBrk="1" fontAlgn="auto" latinLnBrk="0" hangingPunct="1">
              <a:lnSpc>
                <a:spcPct val="150000"/>
              </a:lnSpc>
              <a:spcBef>
                <a:spcPts val="1385"/>
              </a:spcBef>
              <a:spcAft>
                <a:spcPts val="1508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NZ" sz="1800" b="0" i="0" u="none" strike="noStrike" smtClean="0">
                <a:solidFill>
                  <a:schemeClr val="bg1">
                    <a:lumMod val="50000"/>
                  </a:schemeClr>
                </a:solidFill>
                <a:effectLst/>
              </a:defRPr>
            </a:lvl1pPr>
            <a:lvl2pPr marL="633456" indent="0">
              <a:lnSpc>
                <a:spcPct val="150000"/>
              </a:lnSpc>
              <a:spcAft>
                <a:spcPts val="1508"/>
              </a:spcAft>
              <a:buNone/>
              <a:defRPr sz="1760">
                <a:solidFill>
                  <a:schemeClr val="bg1">
                    <a:lumMod val="50000"/>
                  </a:schemeClr>
                </a:solidFill>
              </a:defRPr>
            </a:lvl2pPr>
            <a:lvl3pPr marL="1266913" indent="0">
              <a:lnSpc>
                <a:spcPct val="150000"/>
              </a:lnSpc>
              <a:spcAft>
                <a:spcPts val="1508"/>
              </a:spcAft>
              <a:buNone/>
              <a:defRPr sz="1760">
                <a:solidFill>
                  <a:schemeClr val="bg1">
                    <a:lumMod val="50000"/>
                  </a:schemeClr>
                </a:solidFill>
              </a:defRPr>
            </a:lvl3pPr>
            <a:lvl4pPr marL="1900369" indent="0">
              <a:lnSpc>
                <a:spcPct val="150000"/>
              </a:lnSpc>
              <a:spcAft>
                <a:spcPts val="1508"/>
              </a:spcAft>
              <a:buNone/>
              <a:defRPr sz="1760">
                <a:solidFill>
                  <a:schemeClr val="bg1">
                    <a:lumMod val="50000"/>
                  </a:schemeClr>
                </a:solidFill>
              </a:defRPr>
            </a:lvl4pPr>
            <a:lvl5pPr marL="2533825" indent="0">
              <a:lnSpc>
                <a:spcPct val="150000"/>
              </a:lnSpc>
              <a:spcAft>
                <a:spcPts val="1508"/>
              </a:spcAft>
              <a:buNone/>
              <a:defRPr sz="176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bulleted styles</a:t>
            </a:r>
          </a:p>
          <a:p>
            <a:pPr marL="359168" marR="0" lvl="0" indent="-359168" algn="l" defTabSz="1266913" rtl="0" eaLnBrk="1" fontAlgn="auto" latinLnBrk="0" hangingPunct="1">
              <a:lnSpc>
                <a:spcPct val="150000"/>
              </a:lnSpc>
              <a:spcBef>
                <a:spcPts val="1385"/>
              </a:spcBef>
              <a:spcAft>
                <a:spcPts val="1508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lorem ipsum Lorem ipsum lorem </a:t>
            </a:r>
            <a:r>
              <a:rPr lang="en-US" err="1"/>
              <a:t>ipsumLorem</a:t>
            </a:r>
            <a:r>
              <a:rPr lang="en-US"/>
              <a:t> ipsum lorem ipsum Lorem ipsum lorem ipsum lorem ipsum</a:t>
            </a:r>
          </a:p>
          <a:p>
            <a:pPr marL="359168" marR="0" lvl="0" indent="-359168" algn="l" defTabSz="1266913" rtl="0" eaLnBrk="1" fontAlgn="auto" latinLnBrk="0" hangingPunct="1">
              <a:lnSpc>
                <a:spcPct val="150000"/>
              </a:lnSpc>
              <a:spcBef>
                <a:spcPts val="1385"/>
              </a:spcBef>
              <a:spcAft>
                <a:spcPts val="1508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marL="359168" marR="0" lvl="0" indent="-359168" algn="l" defTabSz="1266913" rtl="0" eaLnBrk="1" fontAlgn="auto" latinLnBrk="0" hangingPunct="1">
              <a:lnSpc>
                <a:spcPct val="150000"/>
              </a:lnSpc>
              <a:spcBef>
                <a:spcPts val="1385"/>
              </a:spcBef>
              <a:spcAft>
                <a:spcPts val="1508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marL="359168" marR="0" lvl="0" indent="-359168" algn="l" defTabSz="1266913" rtl="0" eaLnBrk="1" fontAlgn="auto" latinLnBrk="0" hangingPunct="1">
              <a:lnSpc>
                <a:spcPct val="150000"/>
              </a:lnSpc>
              <a:spcBef>
                <a:spcPts val="1385"/>
              </a:spcBef>
              <a:spcAft>
                <a:spcPts val="1508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lvl="0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E83DAC-9E2F-4B1D-8E27-DAFFDEDC29D6}"/>
              </a:ext>
            </a:extLst>
          </p:cNvPr>
          <p:cNvCxnSpPr>
            <a:cxnSpLocks/>
          </p:cNvCxnSpPr>
          <p:nvPr userDrawn="1"/>
        </p:nvCxnSpPr>
        <p:spPr>
          <a:xfrm>
            <a:off x="904859" y="1301554"/>
            <a:ext cx="11682832" cy="0"/>
          </a:xfrm>
          <a:prstGeom prst="line">
            <a:avLst/>
          </a:prstGeom>
          <a:ln w="38100">
            <a:solidFill>
              <a:srgbClr val="055D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ECDCC1CD-C1E8-4E80-9EB0-4A69CA25E386}"/>
              </a:ext>
            </a:extLst>
          </p:cNvPr>
          <p:cNvSpPr txBox="1">
            <a:spLocks/>
          </p:cNvSpPr>
          <p:nvPr userDrawn="1"/>
        </p:nvSpPr>
        <p:spPr>
          <a:xfrm>
            <a:off x="9491841" y="6736371"/>
            <a:ext cx="3023949" cy="402483"/>
          </a:xfrm>
          <a:prstGeom prst="rect">
            <a:avLst/>
          </a:prstGeom>
        </p:spPr>
        <p:txBody>
          <a:bodyPr vert="horz" lIns="114942" tIns="57471" rIns="114942" bIns="57471" rtlCol="0" anchor="ctr"/>
          <a:lstStyle>
            <a:defPPr>
              <a:defRPr lang="en-US"/>
            </a:defPPr>
            <a:lvl1pPr marL="0" algn="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5776323-98C5-47CE-A5EC-7C1E4B3AFF44}" type="slidenum">
              <a:rPr lang="en-NZ" sz="1663" smtClean="0"/>
              <a:pPr/>
              <a:t>‹#›</a:t>
            </a:fld>
            <a:endParaRPr lang="en-NZ" sz="1663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6E5A3ED-46B4-4ADB-A0B3-0EF4A5B92D6C}"/>
              </a:ext>
            </a:extLst>
          </p:cNvPr>
          <p:cNvCxnSpPr>
            <a:cxnSpLocks/>
          </p:cNvCxnSpPr>
          <p:nvPr userDrawn="1"/>
        </p:nvCxnSpPr>
        <p:spPr>
          <a:xfrm>
            <a:off x="904859" y="6682720"/>
            <a:ext cx="11682832" cy="0"/>
          </a:xfrm>
          <a:prstGeom prst="line">
            <a:avLst/>
          </a:prstGeom>
          <a:ln w="38100">
            <a:solidFill>
              <a:srgbClr val="055D8E">
                <a:alpha val="4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Text&#10;&#10;Description automatically generated">
            <a:extLst>
              <a:ext uri="{FF2B5EF4-FFF2-40B4-BE49-F238E27FC236}">
                <a16:creationId xmlns:a16="http://schemas.microsoft.com/office/drawing/2014/main" id="{9EE8899A-B925-47D0-99EC-B1ABE79F06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882" y="6900257"/>
            <a:ext cx="1542139" cy="472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38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age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EEB6D83-E55F-4623-8B8A-88852CC2F2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8272" y="653687"/>
            <a:ext cx="9957606" cy="4032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defRPr>
            </a:lvl1pPr>
            <a:lvl2pPr marL="633456" indent="0">
              <a:buNone/>
              <a:defRPr sz="3394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defRPr>
            </a:lvl2pPr>
            <a:lvl3pPr marL="1266913" indent="0">
              <a:buNone/>
              <a:defRPr sz="3394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defRPr>
            </a:lvl3pPr>
            <a:lvl4pPr marL="1900369" indent="0">
              <a:buNone/>
              <a:defRPr sz="3394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defRPr>
            </a:lvl4pPr>
            <a:lvl5pPr marL="2533825" indent="0">
              <a:buNone/>
              <a:defRPr sz="3394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defRPr>
            </a:lvl5pPr>
          </a:lstStyle>
          <a:p>
            <a:pPr lvl="0"/>
            <a:r>
              <a:rPr lang="en-US"/>
              <a:t>CLICK TO EDIT HEADING 1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249EC4F-FD06-44F1-971A-7C2622F790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3967" y="2081285"/>
            <a:ext cx="11611885" cy="213587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266913" rtl="0" eaLnBrk="1" fontAlgn="auto" latinLnBrk="0" hangingPunct="1">
              <a:lnSpc>
                <a:spcPct val="150000"/>
              </a:lnSpc>
              <a:spcBef>
                <a:spcPts val="138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NZ" sz="1800" b="0" i="0" u="none" strike="noStrike" smtClean="0">
                <a:solidFill>
                  <a:schemeClr val="bg1">
                    <a:lumMod val="50000"/>
                  </a:schemeClr>
                </a:solidFill>
                <a:effectLst/>
              </a:defRPr>
            </a:lvl1pPr>
            <a:lvl2pPr marL="633456" indent="0">
              <a:lnSpc>
                <a:spcPct val="150000"/>
              </a:lnSpc>
              <a:spcAft>
                <a:spcPts val="1508"/>
              </a:spcAft>
              <a:buNone/>
              <a:defRPr sz="1760" b="1">
                <a:solidFill>
                  <a:srgbClr val="F7931D"/>
                </a:solidFill>
              </a:defRPr>
            </a:lvl2pPr>
            <a:lvl3pPr marL="1266913" indent="0">
              <a:lnSpc>
                <a:spcPct val="150000"/>
              </a:lnSpc>
              <a:spcAft>
                <a:spcPts val="1508"/>
              </a:spcAft>
              <a:buNone/>
              <a:defRPr sz="1760">
                <a:solidFill>
                  <a:schemeClr val="bg1">
                    <a:lumMod val="50000"/>
                  </a:schemeClr>
                </a:solidFill>
              </a:defRPr>
            </a:lvl3pPr>
            <a:lvl4pPr marL="1900369" indent="0">
              <a:lnSpc>
                <a:spcPct val="150000"/>
              </a:lnSpc>
              <a:spcAft>
                <a:spcPts val="1508"/>
              </a:spcAft>
              <a:buNone/>
              <a:defRPr sz="1760">
                <a:solidFill>
                  <a:schemeClr val="bg1">
                    <a:lumMod val="50000"/>
                  </a:schemeClr>
                </a:solidFill>
              </a:defRPr>
            </a:lvl4pPr>
            <a:lvl5pPr marL="2533825" indent="0">
              <a:lnSpc>
                <a:spcPct val="150000"/>
              </a:lnSpc>
              <a:spcAft>
                <a:spcPts val="1508"/>
              </a:spcAft>
              <a:buNone/>
              <a:defRPr sz="176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body copy styles.dfdfmnsdmnfdfndnfmdfnmdnfmdnfmdnfmdfnmdnfmdnfmdnfmdnfmdnfmdnfmdfndmfndfndfn,sdfnmsd,fnmmdfndmfnmd</a:t>
            </a:r>
          </a:p>
          <a:p>
            <a:pPr marL="359168" marR="0" lvl="0" indent="-359168" algn="l" defTabSz="1266913" rtl="0" eaLnBrk="1" fontAlgn="auto" latinLnBrk="0" hangingPunct="1">
              <a:lnSpc>
                <a:spcPct val="150000"/>
              </a:lnSpc>
              <a:spcBef>
                <a:spcPts val="1385"/>
              </a:spcBef>
              <a:spcAft>
                <a:spcPts val="1508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here to edit master bullets</a:t>
            </a:r>
          </a:p>
          <a:p>
            <a:pPr marL="359168" marR="0" lvl="0" indent="-359168" algn="l" defTabSz="1266913" rtl="0" eaLnBrk="1" fontAlgn="auto" latinLnBrk="0" hangingPunct="1">
              <a:lnSpc>
                <a:spcPct val="150000"/>
              </a:lnSpc>
              <a:spcBef>
                <a:spcPts val="1385"/>
              </a:spcBef>
              <a:spcAft>
                <a:spcPts val="1508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marL="359168" marR="0" lvl="0" indent="-359168" algn="l" defTabSz="1266913" rtl="0" eaLnBrk="1" fontAlgn="auto" latinLnBrk="0" hangingPunct="1">
              <a:lnSpc>
                <a:spcPct val="150000"/>
              </a:lnSpc>
              <a:spcBef>
                <a:spcPts val="1385"/>
              </a:spcBef>
              <a:spcAft>
                <a:spcPts val="1508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lvl="0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E83DAC-9E2F-4B1D-8E27-DAFFDEDC29D6}"/>
              </a:ext>
            </a:extLst>
          </p:cNvPr>
          <p:cNvCxnSpPr>
            <a:cxnSpLocks/>
          </p:cNvCxnSpPr>
          <p:nvPr userDrawn="1"/>
        </p:nvCxnSpPr>
        <p:spPr>
          <a:xfrm>
            <a:off x="904859" y="1301554"/>
            <a:ext cx="11682832" cy="0"/>
          </a:xfrm>
          <a:prstGeom prst="line">
            <a:avLst/>
          </a:prstGeom>
          <a:ln w="38100">
            <a:solidFill>
              <a:srgbClr val="055D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D7394BC-0F1A-47C2-ACC5-9CA7261DD4F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03967" y="1546226"/>
            <a:ext cx="11611885" cy="4032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300" b="1">
                <a:solidFill>
                  <a:srgbClr val="055D8E"/>
                </a:solidFill>
              </a:defRPr>
            </a:lvl1pPr>
            <a:lvl2pPr marL="633456" indent="0">
              <a:buNone/>
              <a:defRPr sz="2263" b="1">
                <a:solidFill>
                  <a:srgbClr val="F7931D"/>
                </a:solidFill>
              </a:defRPr>
            </a:lvl2pPr>
            <a:lvl3pPr marL="1266913" indent="0">
              <a:buNone/>
              <a:defRPr sz="2263" b="1">
                <a:solidFill>
                  <a:srgbClr val="F7931D"/>
                </a:solidFill>
              </a:defRPr>
            </a:lvl3pPr>
            <a:lvl4pPr marL="1900369" indent="0">
              <a:buNone/>
              <a:defRPr sz="2263" b="1">
                <a:solidFill>
                  <a:srgbClr val="F7931D"/>
                </a:solidFill>
              </a:defRPr>
            </a:lvl4pPr>
            <a:lvl5pPr marL="2533825" indent="0">
              <a:buNone/>
              <a:defRPr sz="2263" b="1">
                <a:solidFill>
                  <a:srgbClr val="F7931D"/>
                </a:solidFill>
              </a:defRPr>
            </a:lvl5pPr>
          </a:lstStyle>
          <a:p>
            <a:pPr lvl="0"/>
            <a:r>
              <a:rPr lang="en-US"/>
              <a:t>CLICK TO EDIT HEADING 2</a:t>
            </a:r>
          </a:p>
        </p:txBody>
      </p:sp>
      <p:sp>
        <p:nvSpPr>
          <p:cNvPr id="7" name="Table Placeholder 6">
            <a:extLst>
              <a:ext uri="{FF2B5EF4-FFF2-40B4-BE49-F238E27FC236}">
                <a16:creationId xmlns:a16="http://schemas.microsoft.com/office/drawing/2014/main" id="{305A732F-BCD1-4183-A7C9-87E8AD3B0B9F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>
          <a:xfrm>
            <a:off x="903967" y="4421188"/>
            <a:ext cx="11611885" cy="19732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76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table</a:t>
            </a:r>
            <a:endParaRPr lang="en-NZ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58DDD6A7-4FC8-4592-B897-9D3936FC5E81}"/>
              </a:ext>
            </a:extLst>
          </p:cNvPr>
          <p:cNvSpPr txBox="1">
            <a:spLocks/>
          </p:cNvSpPr>
          <p:nvPr userDrawn="1"/>
        </p:nvSpPr>
        <p:spPr>
          <a:xfrm>
            <a:off x="9491841" y="6736371"/>
            <a:ext cx="3023949" cy="402483"/>
          </a:xfrm>
          <a:prstGeom prst="rect">
            <a:avLst/>
          </a:prstGeom>
        </p:spPr>
        <p:txBody>
          <a:bodyPr vert="horz" lIns="114942" tIns="57471" rIns="114942" bIns="57471" rtlCol="0" anchor="ctr"/>
          <a:lstStyle>
            <a:defPPr>
              <a:defRPr lang="en-US"/>
            </a:defPPr>
            <a:lvl1pPr marL="0" algn="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5776323-98C5-47CE-A5EC-7C1E4B3AFF44}" type="slidenum">
              <a:rPr lang="en-NZ" sz="1663" smtClean="0"/>
              <a:pPr/>
              <a:t>‹#›</a:t>
            </a:fld>
            <a:endParaRPr lang="en-NZ" sz="1663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E8BAE85-5029-4143-912B-A2ACCD7599D7}"/>
              </a:ext>
            </a:extLst>
          </p:cNvPr>
          <p:cNvCxnSpPr>
            <a:cxnSpLocks/>
          </p:cNvCxnSpPr>
          <p:nvPr userDrawn="1"/>
        </p:nvCxnSpPr>
        <p:spPr>
          <a:xfrm>
            <a:off x="904859" y="6682720"/>
            <a:ext cx="11682832" cy="0"/>
          </a:xfrm>
          <a:prstGeom prst="line">
            <a:avLst/>
          </a:prstGeom>
          <a:ln w="38100">
            <a:solidFill>
              <a:srgbClr val="055D8E">
                <a:alpha val="4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Text&#10;&#10;Description automatically generated">
            <a:extLst>
              <a:ext uri="{FF2B5EF4-FFF2-40B4-BE49-F238E27FC236}">
                <a16:creationId xmlns:a16="http://schemas.microsoft.com/office/drawing/2014/main" id="{CE513606-0FBC-4ABE-9D8F-6642CE9A8A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882" y="6900257"/>
            <a:ext cx="1542139" cy="472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028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ge with tab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able Placeholder 6">
            <a:extLst>
              <a:ext uri="{FF2B5EF4-FFF2-40B4-BE49-F238E27FC236}">
                <a16:creationId xmlns:a16="http://schemas.microsoft.com/office/drawing/2014/main" id="{305A732F-BCD1-4183-A7C9-87E8AD3B0B9F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>
          <a:xfrm>
            <a:off x="903967" y="2081290"/>
            <a:ext cx="11611885" cy="43131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76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table</a:t>
            </a:r>
            <a:endParaRPr lang="en-NZ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EEB6D83-E55F-4623-8B8A-88852CC2F2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8272" y="653687"/>
            <a:ext cx="9957606" cy="4032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defRPr>
            </a:lvl1pPr>
            <a:lvl2pPr marL="633456" indent="0">
              <a:buNone/>
              <a:defRPr sz="3394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defRPr>
            </a:lvl2pPr>
            <a:lvl3pPr marL="1266913" indent="0">
              <a:buNone/>
              <a:defRPr sz="3394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defRPr>
            </a:lvl3pPr>
            <a:lvl4pPr marL="1900369" indent="0">
              <a:buNone/>
              <a:defRPr sz="3394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defRPr>
            </a:lvl4pPr>
            <a:lvl5pPr marL="2533825" indent="0">
              <a:buNone/>
              <a:defRPr sz="3394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defRPr>
            </a:lvl5pPr>
          </a:lstStyle>
          <a:p>
            <a:pPr lvl="0"/>
            <a:r>
              <a:rPr lang="en-US"/>
              <a:t>CLICK TO EDIT HEADING 1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E83DAC-9E2F-4B1D-8E27-DAFFDEDC29D6}"/>
              </a:ext>
            </a:extLst>
          </p:cNvPr>
          <p:cNvCxnSpPr>
            <a:cxnSpLocks/>
          </p:cNvCxnSpPr>
          <p:nvPr userDrawn="1"/>
        </p:nvCxnSpPr>
        <p:spPr>
          <a:xfrm>
            <a:off x="904859" y="1301554"/>
            <a:ext cx="11682832" cy="0"/>
          </a:xfrm>
          <a:prstGeom prst="line">
            <a:avLst/>
          </a:prstGeom>
          <a:ln w="38100">
            <a:solidFill>
              <a:srgbClr val="055D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D7394BC-0F1A-47C2-ACC5-9CA7261DD4F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03967" y="1546226"/>
            <a:ext cx="11611885" cy="4032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300" b="1">
                <a:solidFill>
                  <a:srgbClr val="055D8E"/>
                </a:solidFill>
              </a:defRPr>
            </a:lvl1pPr>
            <a:lvl2pPr marL="633456" indent="0">
              <a:buNone/>
              <a:defRPr sz="2263" b="1">
                <a:solidFill>
                  <a:srgbClr val="F7931D"/>
                </a:solidFill>
              </a:defRPr>
            </a:lvl2pPr>
            <a:lvl3pPr marL="1266913" indent="0">
              <a:buNone/>
              <a:defRPr sz="2263" b="1">
                <a:solidFill>
                  <a:srgbClr val="F7931D"/>
                </a:solidFill>
              </a:defRPr>
            </a:lvl3pPr>
            <a:lvl4pPr marL="1900369" indent="0">
              <a:buNone/>
              <a:defRPr sz="2263" b="1">
                <a:solidFill>
                  <a:srgbClr val="F7931D"/>
                </a:solidFill>
              </a:defRPr>
            </a:lvl4pPr>
            <a:lvl5pPr marL="2533825" indent="0">
              <a:buNone/>
              <a:defRPr sz="2263" b="1">
                <a:solidFill>
                  <a:srgbClr val="F7931D"/>
                </a:solidFill>
              </a:defRPr>
            </a:lvl5pPr>
          </a:lstStyle>
          <a:p>
            <a:pPr lvl="0"/>
            <a:r>
              <a:rPr lang="en-US"/>
              <a:t>CLICK TO EDIT HEADING 2</a:t>
            </a: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58DDD6A7-4FC8-4592-B897-9D3936FC5E81}"/>
              </a:ext>
            </a:extLst>
          </p:cNvPr>
          <p:cNvSpPr txBox="1">
            <a:spLocks/>
          </p:cNvSpPr>
          <p:nvPr userDrawn="1"/>
        </p:nvSpPr>
        <p:spPr>
          <a:xfrm>
            <a:off x="9491841" y="6736371"/>
            <a:ext cx="3023949" cy="402483"/>
          </a:xfrm>
          <a:prstGeom prst="rect">
            <a:avLst/>
          </a:prstGeom>
        </p:spPr>
        <p:txBody>
          <a:bodyPr vert="horz" lIns="114942" tIns="57471" rIns="114942" bIns="57471" rtlCol="0" anchor="ctr"/>
          <a:lstStyle>
            <a:defPPr>
              <a:defRPr lang="en-US"/>
            </a:defPPr>
            <a:lvl1pPr marL="0" algn="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5776323-98C5-47CE-A5EC-7C1E4B3AFF44}" type="slidenum">
              <a:rPr lang="en-NZ" sz="1663" smtClean="0"/>
              <a:pPr/>
              <a:t>‹#›</a:t>
            </a:fld>
            <a:endParaRPr lang="en-NZ" sz="1663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E8BAE85-5029-4143-912B-A2ACCD7599D7}"/>
              </a:ext>
            </a:extLst>
          </p:cNvPr>
          <p:cNvCxnSpPr>
            <a:cxnSpLocks/>
          </p:cNvCxnSpPr>
          <p:nvPr userDrawn="1"/>
        </p:nvCxnSpPr>
        <p:spPr>
          <a:xfrm>
            <a:off x="904859" y="6682720"/>
            <a:ext cx="11682832" cy="0"/>
          </a:xfrm>
          <a:prstGeom prst="line">
            <a:avLst/>
          </a:prstGeom>
          <a:ln w="38100">
            <a:solidFill>
              <a:srgbClr val="055D8E">
                <a:alpha val="4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Text&#10;&#10;Description automatically generated">
            <a:extLst>
              <a:ext uri="{FF2B5EF4-FFF2-40B4-BE49-F238E27FC236}">
                <a16:creationId xmlns:a16="http://schemas.microsoft.com/office/drawing/2014/main" id="{CE513606-0FBC-4ABE-9D8F-6642CE9A8A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882" y="6900257"/>
            <a:ext cx="1542139" cy="472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335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ag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6EF544-E59D-4FCA-AC79-2B50F791E18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513105" y="1320414"/>
            <a:ext cx="5074587" cy="534569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760"/>
            </a:lvl1pPr>
          </a:lstStyle>
          <a:p>
            <a:r>
              <a:rPr lang="en-US"/>
              <a:t>Click icon to add picture</a:t>
            </a:r>
            <a:endParaRPr lang="en-NZ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EEB6D83-E55F-4623-8B8A-88852CC2F2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8272" y="653687"/>
            <a:ext cx="9957606" cy="4032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defRPr>
            </a:lvl1pPr>
            <a:lvl2pPr marL="633456" indent="0">
              <a:buNone/>
              <a:defRPr sz="3394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defRPr>
            </a:lvl2pPr>
            <a:lvl3pPr marL="1266913" indent="0">
              <a:buNone/>
              <a:defRPr sz="3394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defRPr>
            </a:lvl3pPr>
            <a:lvl4pPr marL="1900369" indent="0">
              <a:buNone/>
              <a:defRPr sz="3394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defRPr>
            </a:lvl4pPr>
            <a:lvl5pPr marL="2533825" indent="0">
              <a:buNone/>
              <a:defRPr sz="3394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defRPr>
            </a:lvl5pPr>
          </a:lstStyle>
          <a:p>
            <a:pPr lvl="0"/>
            <a:r>
              <a:rPr lang="en-US"/>
              <a:t>CLICK TO EDIT HEADING 1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249EC4F-FD06-44F1-971A-7C2622F790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3971" y="2081289"/>
            <a:ext cx="6369943" cy="4627119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266913" rtl="0" eaLnBrk="1" fontAlgn="auto" latinLnBrk="0" hangingPunct="1">
              <a:lnSpc>
                <a:spcPct val="150000"/>
              </a:lnSpc>
              <a:spcBef>
                <a:spcPts val="138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NZ" sz="1800" b="0" i="0" u="none" strike="noStrike" smtClean="0">
                <a:solidFill>
                  <a:schemeClr val="bg1">
                    <a:lumMod val="50000"/>
                  </a:schemeClr>
                </a:solidFill>
                <a:effectLst/>
              </a:defRPr>
            </a:lvl1pPr>
            <a:lvl2pPr marL="633456" indent="0">
              <a:lnSpc>
                <a:spcPct val="150000"/>
              </a:lnSpc>
              <a:spcAft>
                <a:spcPts val="1508"/>
              </a:spcAft>
              <a:buNone/>
              <a:defRPr sz="1760" b="1">
                <a:solidFill>
                  <a:srgbClr val="F7931D"/>
                </a:solidFill>
              </a:defRPr>
            </a:lvl2pPr>
            <a:lvl3pPr marL="1266913" indent="0">
              <a:lnSpc>
                <a:spcPct val="150000"/>
              </a:lnSpc>
              <a:spcAft>
                <a:spcPts val="1508"/>
              </a:spcAft>
              <a:buNone/>
              <a:defRPr sz="1760">
                <a:solidFill>
                  <a:schemeClr val="bg1">
                    <a:lumMod val="50000"/>
                  </a:schemeClr>
                </a:solidFill>
              </a:defRPr>
            </a:lvl3pPr>
            <a:lvl4pPr marL="1900369" indent="0">
              <a:lnSpc>
                <a:spcPct val="150000"/>
              </a:lnSpc>
              <a:spcAft>
                <a:spcPts val="1508"/>
              </a:spcAft>
              <a:buNone/>
              <a:defRPr sz="1760">
                <a:solidFill>
                  <a:schemeClr val="bg1">
                    <a:lumMod val="50000"/>
                  </a:schemeClr>
                </a:solidFill>
              </a:defRPr>
            </a:lvl4pPr>
            <a:lvl5pPr marL="2533825" indent="0">
              <a:lnSpc>
                <a:spcPct val="150000"/>
              </a:lnSpc>
              <a:spcAft>
                <a:spcPts val="1508"/>
              </a:spcAft>
              <a:buNone/>
              <a:defRPr sz="176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body copy styles.dfdfmnsdmnfdfndnfmdfnmdnfmdnfmdnfmdfnmdnfmdnfmdnfmdnfmdnfmdnfmdfndmfndfndfn,sdfnmsd,fnmmdfndmfnmd</a:t>
            </a:r>
          </a:p>
          <a:p>
            <a:pPr marL="359168" marR="0" lvl="0" indent="-359168" algn="l" defTabSz="1266913" rtl="0" eaLnBrk="1" fontAlgn="auto" latinLnBrk="0" hangingPunct="1">
              <a:lnSpc>
                <a:spcPct val="150000"/>
              </a:lnSpc>
              <a:spcBef>
                <a:spcPts val="1385"/>
              </a:spcBef>
              <a:spcAft>
                <a:spcPts val="1508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here to edit master bullets</a:t>
            </a:r>
          </a:p>
          <a:p>
            <a:pPr marL="359168" marR="0" lvl="0" indent="-359168" algn="l" defTabSz="1266913" rtl="0" eaLnBrk="1" fontAlgn="auto" latinLnBrk="0" hangingPunct="1">
              <a:lnSpc>
                <a:spcPct val="150000"/>
              </a:lnSpc>
              <a:spcBef>
                <a:spcPts val="1385"/>
              </a:spcBef>
              <a:spcAft>
                <a:spcPts val="1508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marL="359168" marR="0" lvl="0" indent="-359168" algn="l" defTabSz="1266913" rtl="0" eaLnBrk="1" fontAlgn="auto" latinLnBrk="0" hangingPunct="1">
              <a:lnSpc>
                <a:spcPct val="150000"/>
              </a:lnSpc>
              <a:spcBef>
                <a:spcPts val="1385"/>
              </a:spcBef>
              <a:spcAft>
                <a:spcPts val="1508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lvl="0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E83DAC-9E2F-4B1D-8E27-DAFFDEDC29D6}"/>
              </a:ext>
            </a:extLst>
          </p:cNvPr>
          <p:cNvCxnSpPr>
            <a:cxnSpLocks/>
          </p:cNvCxnSpPr>
          <p:nvPr userDrawn="1"/>
        </p:nvCxnSpPr>
        <p:spPr>
          <a:xfrm>
            <a:off x="904859" y="1301554"/>
            <a:ext cx="11682832" cy="0"/>
          </a:xfrm>
          <a:prstGeom prst="line">
            <a:avLst/>
          </a:prstGeom>
          <a:ln w="38100">
            <a:solidFill>
              <a:srgbClr val="055D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D7394BC-0F1A-47C2-ACC5-9CA7261DD4F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03971" y="1546226"/>
            <a:ext cx="6369943" cy="4032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300" b="1">
                <a:solidFill>
                  <a:srgbClr val="055D8E"/>
                </a:solidFill>
              </a:defRPr>
            </a:lvl1pPr>
            <a:lvl2pPr marL="633456" indent="0">
              <a:buNone/>
              <a:defRPr sz="2263" b="1">
                <a:solidFill>
                  <a:srgbClr val="F7931D"/>
                </a:solidFill>
              </a:defRPr>
            </a:lvl2pPr>
            <a:lvl3pPr marL="1266913" indent="0">
              <a:buNone/>
              <a:defRPr sz="2263" b="1">
                <a:solidFill>
                  <a:srgbClr val="F7931D"/>
                </a:solidFill>
              </a:defRPr>
            </a:lvl3pPr>
            <a:lvl4pPr marL="1900369" indent="0">
              <a:buNone/>
              <a:defRPr sz="2263" b="1">
                <a:solidFill>
                  <a:srgbClr val="F7931D"/>
                </a:solidFill>
              </a:defRPr>
            </a:lvl4pPr>
            <a:lvl5pPr marL="2533825" indent="0">
              <a:buNone/>
              <a:defRPr sz="2263" b="1">
                <a:solidFill>
                  <a:srgbClr val="F7931D"/>
                </a:solidFill>
              </a:defRPr>
            </a:lvl5pPr>
          </a:lstStyle>
          <a:p>
            <a:pPr lvl="0"/>
            <a:r>
              <a:rPr lang="en-US"/>
              <a:t>CLICK TO EDIT HEADING 2</a:t>
            </a: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4F5C2670-EB61-4106-B616-E4F4524469EA}"/>
              </a:ext>
            </a:extLst>
          </p:cNvPr>
          <p:cNvSpPr txBox="1">
            <a:spLocks/>
          </p:cNvSpPr>
          <p:nvPr userDrawn="1"/>
        </p:nvSpPr>
        <p:spPr>
          <a:xfrm>
            <a:off x="9491841" y="6736371"/>
            <a:ext cx="3023949" cy="402483"/>
          </a:xfrm>
          <a:prstGeom prst="rect">
            <a:avLst/>
          </a:prstGeom>
        </p:spPr>
        <p:txBody>
          <a:bodyPr vert="horz" lIns="114942" tIns="57471" rIns="114942" bIns="57471" rtlCol="0" anchor="ctr"/>
          <a:lstStyle>
            <a:defPPr>
              <a:defRPr lang="en-US"/>
            </a:defPPr>
            <a:lvl1pPr marL="0" algn="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5776323-98C5-47CE-A5EC-7C1E4B3AFF44}" type="slidenum">
              <a:rPr lang="en-NZ" sz="1663" smtClean="0"/>
              <a:pPr/>
              <a:t>‹#›</a:t>
            </a:fld>
            <a:endParaRPr lang="en-NZ" sz="1663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7BB67AB-CC14-4B24-8A13-C9F809EB756A}"/>
              </a:ext>
            </a:extLst>
          </p:cNvPr>
          <p:cNvCxnSpPr>
            <a:cxnSpLocks/>
          </p:cNvCxnSpPr>
          <p:nvPr userDrawn="1"/>
        </p:nvCxnSpPr>
        <p:spPr>
          <a:xfrm>
            <a:off x="904859" y="6682720"/>
            <a:ext cx="11682832" cy="0"/>
          </a:xfrm>
          <a:prstGeom prst="line">
            <a:avLst/>
          </a:prstGeom>
          <a:ln w="38100">
            <a:solidFill>
              <a:srgbClr val="055D8E">
                <a:alpha val="4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Text&#10;&#10;Description automatically generated">
            <a:extLst>
              <a:ext uri="{FF2B5EF4-FFF2-40B4-BE49-F238E27FC236}">
                <a16:creationId xmlns:a16="http://schemas.microsoft.com/office/drawing/2014/main" id="{56E3B9E4-B299-47F1-9844-D6918F3304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882" y="6900257"/>
            <a:ext cx="1542139" cy="472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639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age with pull out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EEB6D83-E55F-4623-8B8A-88852CC2F2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8272" y="653687"/>
            <a:ext cx="9957606" cy="4032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defRPr>
            </a:lvl1pPr>
            <a:lvl2pPr marL="633456" indent="0">
              <a:buNone/>
              <a:defRPr sz="3394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defRPr>
            </a:lvl2pPr>
            <a:lvl3pPr marL="1266913" indent="0">
              <a:buNone/>
              <a:defRPr sz="3394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defRPr>
            </a:lvl3pPr>
            <a:lvl4pPr marL="1900369" indent="0">
              <a:buNone/>
              <a:defRPr sz="3394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defRPr>
            </a:lvl4pPr>
            <a:lvl5pPr marL="2533825" indent="0">
              <a:buNone/>
              <a:defRPr sz="3394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defRPr>
            </a:lvl5pPr>
          </a:lstStyle>
          <a:p>
            <a:pPr lvl="0"/>
            <a:r>
              <a:rPr lang="en-US"/>
              <a:t>CLICK TO EDIT HEADING 1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249EC4F-FD06-44F1-971A-7C2622F790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3968" y="2081289"/>
            <a:ext cx="7061746" cy="4627119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266913" rtl="0" eaLnBrk="1" fontAlgn="auto" latinLnBrk="0" hangingPunct="1">
              <a:lnSpc>
                <a:spcPct val="150000"/>
              </a:lnSpc>
              <a:spcBef>
                <a:spcPts val="138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NZ" sz="1800" b="0" i="0" u="none" strike="noStrike" smtClean="0">
                <a:solidFill>
                  <a:schemeClr val="bg1">
                    <a:lumMod val="50000"/>
                  </a:schemeClr>
                </a:solidFill>
                <a:effectLst/>
              </a:defRPr>
            </a:lvl1pPr>
            <a:lvl2pPr marL="633456" indent="0">
              <a:lnSpc>
                <a:spcPct val="150000"/>
              </a:lnSpc>
              <a:spcAft>
                <a:spcPts val="1508"/>
              </a:spcAft>
              <a:buNone/>
              <a:defRPr sz="1760" b="1">
                <a:solidFill>
                  <a:srgbClr val="F7931D"/>
                </a:solidFill>
              </a:defRPr>
            </a:lvl2pPr>
            <a:lvl3pPr marL="1266913" indent="0">
              <a:lnSpc>
                <a:spcPct val="150000"/>
              </a:lnSpc>
              <a:spcAft>
                <a:spcPts val="1508"/>
              </a:spcAft>
              <a:buNone/>
              <a:defRPr sz="1760">
                <a:solidFill>
                  <a:schemeClr val="bg1">
                    <a:lumMod val="50000"/>
                  </a:schemeClr>
                </a:solidFill>
              </a:defRPr>
            </a:lvl3pPr>
            <a:lvl4pPr marL="1900369" indent="0">
              <a:lnSpc>
                <a:spcPct val="150000"/>
              </a:lnSpc>
              <a:spcAft>
                <a:spcPts val="1508"/>
              </a:spcAft>
              <a:buNone/>
              <a:defRPr sz="1760">
                <a:solidFill>
                  <a:schemeClr val="bg1">
                    <a:lumMod val="50000"/>
                  </a:schemeClr>
                </a:solidFill>
              </a:defRPr>
            </a:lvl4pPr>
            <a:lvl5pPr marL="2533825" indent="0">
              <a:lnSpc>
                <a:spcPct val="150000"/>
              </a:lnSpc>
              <a:spcAft>
                <a:spcPts val="1508"/>
              </a:spcAft>
              <a:buNone/>
              <a:defRPr sz="176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body copy styles.dfdfmnsdmnfdfndnfmdfnmdnfmdnfmdnfmdfnmdnfmdnfmdnfmdnfmdnfmdnfmdfndmfndfndfn,sdfnmsd,fnmmdfndmfnmd</a:t>
            </a:r>
          </a:p>
          <a:p>
            <a:pPr marL="359168" marR="0" lvl="0" indent="-359168" algn="l" defTabSz="1266913" rtl="0" eaLnBrk="1" fontAlgn="auto" latinLnBrk="0" hangingPunct="1">
              <a:lnSpc>
                <a:spcPct val="150000"/>
              </a:lnSpc>
              <a:spcBef>
                <a:spcPts val="1385"/>
              </a:spcBef>
              <a:spcAft>
                <a:spcPts val="1508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here to edit master bullets</a:t>
            </a:r>
          </a:p>
          <a:p>
            <a:pPr marL="359168" marR="0" lvl="0" indent="-359168" algn="l" defTabSz="1266913" rtl="0" eaLnBrk="1" fontAlgn="auto" latinLnBrk="0" hangingPunct="1">
              <a:lnSpc>
                <a:spcPct val="150000"/>
              </a:lnSpc>
              <a:spcBef>
                <a:spcPts val="1385"/>
              </a:spcBef>
              <a:spcAft>
                <a:spcPts val="1508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marL="359168" marR="0" lvl="0" indent="-359168" algn="l" defTabSz="1266913" rtl="0" eaLnBrk="1" fontAlgn="auto" latinLnBrk="0" hangingPunct="1">
              <a:lnSpc>
                <a:spcPct val="150000"/>
              </a:lnSpc>
              <a:spcBef>
                <a:spcPts val="1385"/>
              </a:spcBef>
              <a:spcAft>
                <a:spcPts val="1508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lvl="0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E83DAC-9E2F-4B1D-8E27-DAFFDEDC29D6}"/>
              </a:ext>
            </a:extLst>
          </p:cNvPr>
          <p:cNvCxnSpPr>
            <a:cxnSpLocks/>
          </p:cNvCxnSpPr>
          <p:nvPr userDrawn="1"/>
        </p:nvCxnSpPr>
        <p:spPr>
          <a:xfrm>
            <a:off x="904859" y="1301554"/>
            <a:ext cx="11682832" cy="0"/>
          </a:xfrm>
          <a:prstGeom prst="line">
            <a:avLst/>
          </a:prstGeom>
          <a:ln w="38100">
            <a:solidFill>
              <a:srgbClr val="055D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D7394BC-0F1A-47C2-ACC5-9CA7261DD4F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03968" y="1546226"/>
            <a:ext cx="7061746" cy="4032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300" b="1">
                <a:solidFill>
                  <a:srgbClr val="055D8E"/>
                </a:solidFill>
              </a:defRPr>
            </a:lvl1pPr>
            <a:lvl2pPr marL="633456" indent="0">
              <a:buNone/>
              <a:defRPr sz="2263" b="1">
                <a:solidFill>
                  <a:srgbClr val="F7931D"/>
                </a:solidFill>
              </a:defRPr>
            </a:lvl2pPr>
            <a:lvl3pPr marL="1266913" indent="0">
              <a:buNone/>
              <a:defRPr sz="2263" b="1">
                <a:solidFill>
                  <a:srgbClr val="F7931D"/>
                </a:solidFill>
              </a:defRPr>
            </a:lvl3pPr>
            <a:lvl4pPr marL="1900369" indent="0">
              <a:buNone/>
              <a:defRPr sz="2263" b="1">
                <a:solidFill>
                  <a:srgbClr val="F7931D"/>
                </a:solidFill>
              </a:defRPr>
            </a:lvl4pPr>
            <a:lvl5pPr marL="2533825" indent="0">
              <a:buNone/>
              <a:defRPr sz="2263" b="1">
                <a:solidFill>
                  <a:srgbClr val="F7931D"/>
                </a:solidFill>
              </a:defRPr>
            </a:lvl5pPr>
          </a:lstStyle>
          <a:p>
            <a:pPr lvl="0"/>
            <a:r>
              <a:rPr lang="en-US"/>
              <a:t>CLICK TO EDIT HEADING 2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EAF08D7-06F9-47D5-A315-D90CA5D9FAE1}"/>
              </a:ext>
            </a:extLst>
          </p:cNvPr>
          <p:cNvSpPr/>
          <p:nvPr userDrawn="1"/>
        </p:nvSpPr>
        <p:spPr>
          <a:xfrm>
            <a:off x="8631775" y="2175855"/>
            <a:ext cx="3903151" cy="4082266"/>
          </a:xfrm>
          <a:prstGeom prst="rect">
            <a:avLst/>
          </a:prstGeom>
          <a:solidFill>
            <a:srgbClr val="055D8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2263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9A9CAD9-0A95-4BC7-8C69-D772E3FFC881}"/>
              </a:ext>
            </a:extLst>
          </p:cNvPr>
          <p:cNvCxnSpPr>
            <a:cxnSpLocks/>
          </p:cNvCxnSpPr>
          <p:nvPr userDrawn="1"/>
        </p:nvCxnSpPr>
        <p:spPr>
          <a:xfrm>
            <a:off x="9885563" y="2674970"/>
            <a:ext cx="1386044" cy="0"/>
          </a:xfrm>
          <a:prstGeom prst="line">
            <a:avLst/>
          </a:prstGeom>
          <a:ln w="38100">
            <a:solidFill>
              <a:srgbClr val="055D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DA04074-A53B-4C5F-984D-30D01A978920}"/>
              </a:ext>
            </a:extLst>
          </p:cNvPr>
          <p:cNvCxnSpPr>
            <a:cxnSpLocks/>
          </p:cNvCxnSpPr>
          <p:nvPr userDrawn="1"/>
        </p:nvCxnSpPr>
        <p:spPr>
          <a:xfrm>
            <a:off x="9885563" y="5796542"/>
            <a:ext cx="1386044" cy="0"/>
          </a:xfrm>
          <a:prstGeom prst="line">
            <a:avLst/>
          </a:prstGeom>
          <a:ln w="38100">
            <a:solidFill>
              <a:srgbClr val="055D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CAC3E1-2822-4F07-A1CC-D63656AF869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055637" y="2728616"/>
            <a:ext cx="3053320" cy="3014278"/>
          </a:xfrm>
          <a:prstGeom prst="rect">
            <a:avLst/>
          </a:prstGeom>
        </p:spPr>
        <p:txBody>
          <a:bodyPr anchor="ctr" anchorCtr="1">
            <a:noAutofit/>
          </a:bodyPr>
          <a:lstStyle>
            <a:lvl1pPr marL="0" indent="0" algn="ctr">
              <a:buNone/>
              <a:defRPr sz="3017" i="1"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 marL="633456" indent="0">
              <a:buNone/>
              <a:defRPr sz="3017" i="1">
                <a:latin typeface="Cambria" panose="02040503050406030204" pitchFamily="18" charset="0"/>
                <a:ea typeface="Cambria" panose="02040503050406030204" pitchFamily="18" charset="0"/>
              </a:defRPr>
            </a:lvl2pPr>
            <a:lvl3pPr marL="1266913" indent="0">
              <a:buNone/>
              <a:defRPr sz="3017" i="1">
                <a:latin typeface="Cambria" panose="02040503050406030204" pitchFamily="18" charset="0"/>
                <a:ea typeface="Cambria" panose="02040503050406030204" pitchFamily="18" charset="0"/>
              </a:defRPr>
            </a:lvl3pPr>
            <a:lvl4pPr marL="1900369" indent="0">
              <a:buNone/>
              <a:defRPr sz="3017" i="1">
                <a:latin typeface="Cambria" panose="02040503050406030204" pitchFamily="18" charset="0"/>
                <a:ea typeface="Cambria" panose="02040503050406030204" pitchFamily="18" charset="0"/>
              </a:defRPr>
            </a:lvl4pPr>
            <a:lvl5pPr marL="2533825" indent="0">
              <a:buNone/>
              <a:defRPr sz="3017" i="1">
                <a:latin typeface="Cambria" panose="02040503050406030204" pitchFamily="18" charset="0"/>
                <a:ea typeface="Cambria" panose="020405030504060302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Slide Number Placeholder 6">
            <a:extLst>
              <a:ext uri="{FF2B5EF4-FFF2-40B4-BE49-F238E27FC236}">
                <a16:creationId xmlns:a16="http://schemas.microsoft.com/office/drawing/2014/main" id="{AAE14B4C-27D2-4003-BD36-B781FDAFCD19}"/>
              </a:ext>
            </a:extLst>
          </p:cNvPr>
          <p:cNvSpPr txBox="1">
            <a:spLocks/>
          </p:cNvSpPr>
          <p:nvPr userDrawn="1"/>
        </p:nvSpPr>
        <p:spPr>
          <a:xfrm>
            <a:off x="9491841" y="6736371"/>
            <a:ext cx="3023949" cy="402483"/>
          </a:xfrm>
          <a:prstGeom prst="rect">
            <a:avLst/>
          </a:prstGeom>
        </p:spPr>
        <p:txBody>
          <a:bodyPr vert="horz" lIns="114942" tIns="57471" rIns="114942" bIns="57471" rtlCol="0" anchor="ctr"/>
          <a:lstStyle>
            <a:defPPr>
              <a:defRPr lang="en-US"/>
            </a:defPPr>
            <a:lvl1pPr marL="0" algn="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5776323-98C5-47CE-A5EC-7C1E4B3AFF44}" type="slidenum">
              <a:rPr lang="en-NZ" sz="1663" smtClean="0"/>
              <a:pPr/>
              <a:t>‹#›</a:t>
            </a:fld>
            <a:endParaRPr lang="en-NZ" sz="1663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98345F0-FF66-4BB9-9C4C-0BCC6818CEFF}"/>
              </a:ext>
            </a:extLst>
          </p:cNvPr>
          <p:cNvCxnSpPr>
            <a:cxnSpLocks/>
          </p:cNvCxnSpPr>
          <p:nvPr userDrawn="1"/>
        </p:nvCxnSpPr>
        <p:spPr>
          <a:xfrm>
            <a:off x="904859" y="6682720"/>
            <a:ext cx="11682832" cy="0"/>
          </a:xfrm>
          <a:prstGeom prst="line">
            <a:avLst/>
          </a:prstGeom>
          <a:ln w="38100">
            <a:solidFill>
              <a:srgbClr val="055D8E">
                <a:alpha val="4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 descr="Text&#10;&#10;Description automatically generated">
            <a:extLst>
              <a:ext uri="{FF2B5EF4-FFF2-40B4-BE49-F238E27FC236}">
                <a16:creationId xmlns:a16="http://schemas.microsoft.com/office/drawing/2014/main" id="{1DA37D57-97AB-4E94-B496-A0FB8FEC12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882" y="6900257"/>
            <a:ext cx="1542139" cy="472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838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23985" y="402484"/>
            <a:ext cx="11591806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3985" y="2012414"/>
            <a:ext cx="11591806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3987" y="7006705"/>
            <a:ext cx="3023949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61E39-B120-4838-B045-460BE47233D4}" type="datetime1">
              <a:rPr lang="en-NZ" smtClean="0"/>
              <a:t>17/07/2023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51926" y="7006705"/>
            <a:ext cx="4535924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91841" y="7006705"/>
            <a:ext cx="3023949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76323-98C5-47CE-A5EC-7C1E4B3AFF4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5918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84" r:id="rId4"/>
    <p:sldLayoutId id="2147483685" r:id="rId5"/>
    <p:sldLayoutId id="2147483686" r:id="rId6"/>
    <p:sldLayoutId id="2147483697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4" r:id="rId14"/>
    <p:sldLayoutId id="2147483693" r:id="rId15"/>
    <p:sldLayoutId id="2147483695" r:id="rId16"/>
    <p:sldLayoutId id="2147483696" r:id="rId17"/>
    <p:sldLayoutId id="2147483698" r:id="rId18"/>
  </p:sldLayoutIdLst>
  <p:hf hdr="0" ftr="0" dt="0"/>
  <p:txStyles>
    <p:titleStyle>
      <a:lvl1pPr algn="l" defTabSz="1266913" rtl="0" eaLnBrk="1" latinLnBrk="0" hangingPunct="1">
        <a:lnSpc>
          <a:spcPct val="90000"/>
        </a:lnSpc>
        <a:spcBef>
          <a:spcPct val="0"/>
        </a:spcBef>
        <a:buNone/>
        <a:defRPr sz="609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6728" indent="-316728" algn="l" defTabSz="1266913" rtl="0" eaLnBrk="1" latinLnBrk="0" hangingPunct="1">
        <a:lnSpc>
          <a:spcPct val="90000"/>
        </a:lnSpc>
        <a:spcBef>
          <a:spcPts val="1385"/>
        </a:spcBef>
        <a:buFont typeface="Arial" panose="020B0604020202020204" pitchFamily="34" charset="0"/>
        <a:buChar char="•"/>
        <a:defRPr sz="3879" kern="1200">
          <a:solidFill>
            <a:schemeClr val="tx1"/>
          </a:solidFill>
          <a:latin typeface="+mn-lt"/>
          <a:ea typeface="+mn-ea"/>
          <a:cs typeface="+mn-cs"/>
        </a:defRPr>
      </a:lvl1pPr>
      <a:lvl2pPr marL="950184" indent="-316728" algn="l" defTabSz="1266913" rtl="0" eaLnBrk="1" latinLnBrk="0" hangingPunct="1">
        <a:lnSpc>
          <a:spcPct val="90000"/>
        </a:lnSpc>
        <a:spcBef>
          <a:spcPts val="693"/>
        </a:spcBef>
        <a:buFont typeface="Arial" panose="020B0604020202020204" pitchFamily="34" charset="0"/>
        <a:buChar char="•"/>
        <a:defRPr sz="3326" kern="1200">
          <a:solidFill>
            <a:schemeClr val="tx1"/>
          </a:solidFill>
          <a:latin typeface="+mn-lt"/>
          <a:ea typeface="+mn-ea"/>
          <a:cs typeface="+mn-cs"/>
        </a:defRPr>
      </a:lvl2pPr>
      <a:lvl3pPr marL="1583642" indent="-316728" algn="l" defTabSz="1266913" rtl="0" eaLnBrk="1" latinLnBrk="0" hangingPunct="1">
        <a:lnSpc>
          <a:spcPct val="90000"/>
        </a:lnSpc>
        <a:spcBef>
          <a:spcPts val="693"/>
        </a:spcBef>
        <a:buFont typeface="Arial" panose="020B0604020202020204" pitchFamily="34" charset="0"/>
        <a:buChar char="•"/>
        <a:defRPr sz="2772" kern="1200">
          <a:solidFill>
            <a:schemeClr val="tx1"/>
          </a:solidFill>
          <a:latin typeface="+mn-lt"/>
          <a:ea typeface="+mn-ea"/>
          <a:cs typeface="+mn-cs"/>
        </a:defRPr>
      </a:lvl3pPr>
      <a:lvl4pPr marL="2217097" indent="-316728" algn="l" defTabSz="1266913" rtl="0" eaLnBrk="1" latinLnBrk="0" hangingPunct="1">
        <a:lnSpc>
          <a:spcPct val="90000"/>
        </a:lnSpc>
        <a:spcBef>
          <a:spcPts val="693"/>
        </a:spcBef>
        <a:buFont typeface="Arial" panose="020B0604020202020204" pitchFamily="34" charset="0"/>
        <a:buChar char="•"/>
        <a:defRPr sz="2494" kern="1200">
          <a:solidFill>
            <a:schemeClr val="tx1"/>
          </a:solidFill>
          <a:latin typeface="+mn-lt"/>
          <a:ea typeface="+mn-ea"/>
          <a:cs typeface="+mn-cs"/>
        </a:defRPr>
      </a:lvl4pPr>
      <a:lvl5pPr marL="2850554" indent="-316728" algn="l" defTabSz="1266913" rtl="0" eaLnBrk="1" latinLnBrk="0" hangingPunct="1">
        <a:lnSpc>
          <a:spcPct val="90000"/>
        </a:lnSpc>
        <a:spcBef>
          <a:spcPts val="693"/>
        </a:spcBef>
        <a:buFont typeface="Arial" panose="020B0604020202020204" pitchFamily="34" charset="0"/>
        <a:buChar char="•"/>
        <a:defRPr sz="2494" kern="1200">
          <a:solidFill>
            <a:schemeClr val="tx1"/>
          </a:solidFill>
          <a:latin typeface="+mn-lt"/>
          <a:ea typeface="+mn-ea"/>
          <a:cs typeface="+mn-cs"/>
        </a:defRPr>
      </a:lvl5pPr>
      <a:lvl6pPr marL="3484011" indent="-316728" algn="l" defTabSz="1266913" rtl="0" eaLnBrk="1" latinLnBrk="0" hangingPunct="1">
        <a:lnSpc>
          <a:spcPct val="90000"/>
        </a:lnSpc>
        <a:spcBef>
          <a:spcPts val="693"/>
        </a:spcBef>
        <a:buFont typeface="Arial" panose="020B0604020202020204" pitchFamily="34" charset="0"/>
        <a:buChar char="•"/>
        <a:defRPr sz="2494" kern="1200">
          <a:solidFill>
            <a:schemeClr val="tx1"/>
          </a:solidFill>
          <a:latin typeface="+mn-lt"/>
          <a:ea typeface="+mn-ea"/>
          <a:cs typeface="+mn-cs"/>
        </a:defRPr>
      </a:lvl6pPr>
      <a:lvl7pPr marL="4117467" indent="-316728" algn="l" defTabSz="1266913" rtl="0" eaLnBrk="1" latinLnBrk="0" hangingPunct="1">
        <a:lnSpc>
          <a:spcPct val="90000"/>
        </a:lnSpc>
        <a:spcBef>
          <a:spcPts val="693"/>
        </a:spcBef>
        <a:buFont typeface="Arial" panose="020B0604020202020204" pitchFamily="34" charset="0"/>
        <a:buChar char="•"/>
        <a:defRPr sz="2494" kern="1200">
          <a:solidFill>
            <a:schemeClr val="tx1"/>
          </a:solidFill>
          <a:latin typeface="+mn-lt"/>
          <a:ea typeface="+mn-ea"/>
          <a:cs typeface="+mn-cs"/>
        </a:defRPr>
      </a:lvl7pPr>
      <a:lvl8pPr marL="4750923" indent="-316728" algn="l" defTabSz="1266913" rtl="0" eaLnBrk="1" latinLnBrk="0" hangingPunct="1">
        <a:lnSpc>
          <a:spcPct val="90000"/>
        </a:lnSpc>
        <a:spcBef>
          <a:spcPts val="693"/>
        </a:spcBef>
        <a:buFont typeface="Arial" panose="020B0604020202020204" pitchFamily="34" charset="0"/>
        <a:buChar char="•"/>
        <a:defRPr sz="2494" kern="1200">
          <a:solidFill>
            <a:schemeClr val="tx1"/>
          </a:solidFill>
          <a:latin typeface="+mn-lt"/>
          <a:ea typeface="+mn-ea"/>
          <a:cs typeface="+mn-cs"/>
        </a:defRPr>
      </a:lvl8pPr>
      <a:lvl9pPr marL="5384380" indent="-316728" algn="l" defTabSz="1266913" rtl="0" eaLnBrk="1" latinLnBrk="0" hangingPunct="1">
        <a:lnSpc>
          <a:spcPct val="90000"/>
        </a:lnSpc>
        <a:spcBef>
          <a:spcPts val="693"/>
        </a:spcBef>
        <a:buFont typeface="Arial" panose="020B0604020202020204" pitchFamily="34" charset="0"/>
        <a:buChar char="•"/>
        <a:defRPr sz="249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66913" rtl="0" eaLnBrk="1" latinLnBrk="0" hangingPunct="1">
        <a:defRPr sz="2494" kern="1200">
          <a:solidFill>
            <a:schemeClr val="tx1"/>
          </a:solidFill>
          <a:latin typeface="+mn-lt"/>
          <a:ea typeface="+mn-ea"/>
          <a:cs typeface="+mn-cs"/>
        </a:defRPr>
      </a:lvl1pPr>
      <a:lvl2pPr marL="633458" algn="l" defTabSz="1266913" rtl="0" eaLnBrk="1" latinLnBrk="0" hangingPunct="1">
        <a:defRPr sz="2494" kern="1200">
          <a:solidFill>
            <a:schemeClr val="tx1"/>
          </a:solidFill>
          <a:latin typeface="+mn-lt"/>
          <a:ea typeface="+mn-ea"/>
          <a:cs typeface="+mn-cs"/>
        </a:defRPr>
      </a:lvl2pPr>
      <a:lvl3pPr marL="1266913" algn="l" defTabSz="1266913" rtl="0" eaLnBrk="1" latinLnBrk="0" hangingPunct="1">
        <a:defRPr sz="2494" kern="1200">
          <a:solidFill>
            <a:schemeClr val="tx1"/>
          </a:solidFill>
          <a:latin typeface="+mn-lt"/>
          <a:ea typeface="+mn-ea"/>
          <a:cs typeface="+mn-cs"/>
        </a:defRPr>
      </a:lvl3pPr>
      <a:lvl4pPr marL="1900369" algn="l" defTabSz="1266913" rtl="0" eaLnBrk="1" latinLnBrk="0" hangingPunct="1">
        <a:defRPr sz="2494" kern="1200">
          <a:solidFill>
            <a:schemeClr val="tx1"/>
          </a:solidFill>
          <a:latin typeface="+mn-lt"/>
          <a:ea typeface="+mn-ea"/>
          <a:cs typeface="+mn-cs"/>
        </a:defRPr>
      </a:lvl4pPr>
      <a:lvl5pPr marL="2533825" algn="l" defTabSz="1266913" rtl="0" eaLnBrk="1" latinLnBrk="0" hangingPunct="1">
        <a:defRPr sz="2494" kern="1200">
          <a:solidFill>
            <a:schemeClr val="tx1"/>
          </a:solidFill>
          <a:latin typeface="+mn-lt"/>
          <a:ea typeface="+mn-ea"/>
          <a:cs typeface="+mn-cs"/>
        </a:defRPr>
      </a:lvl5pPr>
      <a:lvl6pPr marL="3167283" algn="l" defTabSz="1266913" rtl="0" eaLnBrk="1" latinLnBrk="0" hangingPunct="1">
        <a:defRPr sz="2494" kern="1200">
          <a:solidFill>
            <a:schemeClr val="tx1"/>
          </a:solidFill>
          <a:latin typeface="+mn-lt"/>
          <a:ea typeface="+mn-ea"/>
          <a:cs typeface="+mn-cs"/>
        </a:defRPr>
      </a:lvl6pPr>
      <a:lvl7pPr marL="3800738" algn="l" defTabSz="1266913" rtl="0" eaLnBrk="1" latinLnBrk="0" hangingPunct="1">
        <a:defRPr sz="2494" kern="1200">
          <a:solidFill>
            <a:schemeClr val="tx1"/>
          </a:solidFill>
          <a:latin typeface="+mn-lt"/>
          <a:ea typeface="+mn-ea"/>
          <a:cs typeface="+mn-cs"/>
        </a:defRPr>
      </a:lvl7pPr>
      <a:lvl8pPr marL="4434196" algn="l" defTabSz="1266913" rtl="0" eaLnBrk="1" latinLnBrk="0" hangingPunct="1">
        <a:defRPr sz="2494" kern="1200">
          <a:solidFill>
            <a:schemeClr val="tx1"/>
          </a:solidFill>
          <a:latin typeface="+mn-lt"/>
          <a:ea typeface="+mn-ea"/>
          <a:cs typeface="+mn-cs"/>
        </a:defRPr>
      </a:lvl8pPr>
      <a:lvl9pPr marL="5067651" algn="l" defTabSz="1266913" rtl="0" eaLnBrk="1" latinLnBrk="0" hangingPunct="1">
        <a:defRPr sz="249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6.png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NnDKXtiwS2I?start=2&amp;feature=oembed" TargetMode="Externa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Two men playing football on a grass field&#10;&#10;Description automatically generated with low confidence">
            <a:extLst>
              <a:ext uri="{FF2B5EF4-FFF2-40B4-BE49-F238E27FC236}">
                <a16:creationId xmlns:a16="http://schemas.microsoft.com/office/drawing/2014/main" id="{AE668640-2908-0CC1-D6C3-05BCCBF6CFE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7389" y="357188"/>
            <a:ext cx="7441265" cy="6831012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9592C0-2D8B-6B6C-B454-7802DD3783A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NZ"/>
              <a:t>Improving New Zealander’s quality of life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0990F4-B7CB-8EF7-7E57-6C8BB5D0366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en-NZ" sz="3600"/>
              <a:t>Prevention. Care. Recovery.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AFBFCA-04C5-817F-74C5-EA242F72D2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NZ"/>
              <a:t>10 May 2023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5066F7E-0EE0-DAEC-D293-63181A5FD802}"/>
              </a:ext>
            </a:extLst>
          </p:cNvPr>
          <p:cNvSpPr txBox="1">
            <a:spLocks/>
          </p:cNvSpPr>
          <p:nvPr/>
        </p:nvSpPr>
        <p:spPr>
          <a:xfrm>
            <a:off x="424046" y="4023451"/>
            <a:ext cx="4873041" cy="9446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1266913" rtl="0" eaLnBrk="1" latinLnBrk="0" hangingPunct="1">
              <a:lnSpc>
                <a:spcPct val="90000"/>
              </a:lnSpc>
              <a:spcBef>
                <a:spcPts val="1385"/>
              </a:spcBef>
              <a:buFontTx/>
              <a:buNone/>
              <a:defRPr sz="2514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3456" indent="0" algn="l" defTabSz="1266913" rtl="0" eaLnBrk="1" latinLnBrk="0" hangingPunct="1">
              <a:lnSpc>
                <a:spcPct val="90000"/>
              </a:lnSpc>
              <a:spcBef>
                <a:spcPts val="693"/>
              </a:spcBef>
              <a:buFontTx/>
              <a:buNone/>
              <a:defRPr sz="33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6913" indent="0" algn="l" defTabSz="1266913" rtl="0" eaLnBrk="1" latinLnBrk="0" hangingPunct="1">
              <a:lnSpc>
                <a:spcPct val="90000"/>
              </a:lnSpc>
              <a:spcBef>
                <a:spcPts val="693"/>
              </a:spcBef>
              <a:buFontTx/>
              <a:buNone/>
              <a:defRPr sz="2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0369" indent="0" algn="l" defTabSz="1266913" rtl="0" eaLnBrk="1" latinLnBrk="0" hangingPunct="1">
              <a:lnSpc>
                <a:spcPct val="90000"/>
              </a:lnSpc>
              <a:spcBef>
                <a:spcPts val="693"/>
              </a:spcBef>
              <a:buFontTx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3825" indent="0" algn="l" defTabSz="1266913" rtl="0" eaLnBrk="1" latinLnBrk="0" hangingPunct="1">
              <a:lnSpc>
                <a:spcPct val="90000"/>
              </a:lnSpc>
              <a:spcBef>
                <a:spcPts val="693"/>
              </a:spcBef>
              <a:buFontTx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84011" indent="-316728" algn="l" defTabSz="1266913" rtl="0" eaLnBrk="1" latinLnBrk="0" hangingPunct="1">
              <a:lnSpc>
                <a:spcPct val="90000"/>
              </a:lnSpc>
              <a:spcBef>
                <a:spcPts val="693"/>
              </a:spcBef>
              <a:buFont typeface="Arial" panose="020B0604020202020204" pitchFamily="34" charset="0"/>
              <a:buChar char="•"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7467" indent="-316728" algn="l" defTabSz="1266913" rtl="0" eaLnBrk="1" latinLnBrk="0" hangingPunct="1">
              <a:lnSpc>
                <a:spcPct val="90000"/>
              </a:lnSpc>
              <a:spcBef>
                <a:spcPts val="693"/>
              </a:spcBef>
              <a:buFont typeface="Arial" panose="020B0604020202020204" pitchFamily="34" charset="0"/>
              <a:buChar char="•"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750923" indent="-316728" algn="l" defTabSz="1266913" rtl="0" eaLnBrk="1" latinLnBrk="0" hangingPunct="1">
              <a:lnSpc>
                <a:spcPct val="90000"/>
              </a:lnSpc>
              <a:spcBef>
                <a:spcPts val="693"/>
              </a:spcBef>
              <a:buFont typeface="Arial" panose="020B0604020202020204" pitchFamily="34" charset="0"/>
              <a:buChar char="•"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384380" indent="-316728" algn="l" defTabSz="1266913" rtl="0" eaLnBrk="1" latinLnBrk="0" hangingPunct="1">
              <a:lnSpc>
                <a:spcPct val="90000"/>
              </a:lnSpc>
              <a:spcBef>
                <a:spcPts val="693"/>
              </a:spcBef>
              <a:buFont typeface="Arial" panose="020B0604020202020204" pitchFamily="34" charset="0"/>
              <a:buChar char="•"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1200" b="1"/>
              <a:t>Richard van der Jagt</a:t>
            </a:r>
          </a:p>
          <a:p>
            <a:r>
              <a:rPr lang="en-NZ" sz="1200" b="1"/>
              <a:t>ACC Partnered Delivery Manager</a:t>
            </a:r>
          </a:p>
        </p:txBody>
      </p:sp>
    </p:spTree>
    <p:extLst>
      <p:ext uri="{BB962C8B-B14F-4D97-AF65-F5344CB8AC3E}">
        <p14:creationId xmlns:p14="http://schemas.microsoft.com/office/powerpoint/2010/main" val="3595163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08A61A-BF4D-43AC-BB97-E90A57DEFF3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1400" b="0">
                <a:solidFill>
                  <a:srgbClr val="7F7F7F"/>
                </a:solidFill>
              </a:rPr>
              <a:t>The campaign over this first month has been very successful – reaching 51% of overall FY target.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1400" b="0">
                <a:solidFill>
                  <a:srgbClr val="7F7F7F"/>
                </a:solidFill>
              </a:rPr>
              <a:t>Exceeding week 4 performance of the pilot launch in week 2 (8,490 downloads by week 2 vs. 8,258 downloads week 4 of pilot).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1400" b="0">
                <a:solidFill>
                  <a:srgbClr val="7F7F7F"/>
                </a:solidFill>
              </a:rPr>
              <a:t>97% of people have used the app for a training session.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1400" b="0">
                <a:solidFill>
                  <a:srgbClr val="7F7F7F"/>
                </a:solidFill>
              </a:rPr>
              <a:t>Users are skewed female (61.89%).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1400" b="0">
                <a:solidFill>
                  <a:srgbClr val="7F7F7F"/>
                </a:solidFill>
              </a:rPr>
              <a:t>Newspapers are the most common referral source so far, followed by TV and social media.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1400" b="0">
                <a:solidFill>
                  <a:srgbClr val="7F7F7F"/>
                </a:solidFill>
              </a:rPr>
              <a:t>We have a further programme of work to continue the visibility of Nymbl over the coming months.</a:t>
            </a:r>
            <a:br>
              <a:rPr lang="en-NZ" sz="1400" b="0">
                <a:solidFill>
                  <a:srgbClr val="7F7F7F"/>
                </a:solidFill>
              </a:rPr>
            </a:br>
            <a:endParaRPr lang="en-NZ" sz="1400" b="0">
              <a:solidFill>
                <a:srgbClr val="7F7F7F"/>
              </a:solidFill>
            </a:endParaRPr>
          </a:p>
          <a:p>
            <a:endParaRPr lang="en-NZ" sz="1400" b="0">
              <a:solidFill>
                <a:srgbClr val="7F7F7F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771538-B84D-4DEF-A9AB-BAD9EA217FA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NZ"/>
              <a:t>Launch </a:t>
            </a:r>
          </a:p>
        </p:txBody>
      </p:sp>
      <p:pic>
        <p:nvPicPr>
          <p:cNvPr id="8" name="Picture Placeholder 7" descr="A picture containing text, indoor, wall, display device&#10;&#10;Description automatically generated">
            <a:extLst>
              <a:ext uri="{FF2B5EF4-FFF2-40B4-BE49-F238E27FC236}">
                <a16:creationId xmlns:a16="http://schemas.microsoft.com/office/drawing/2014/main" id="{3F314AEC-45AC-8944-2A3F-B8FC8190536B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13105" y="1320414"/>
            <a:ext cx="5074587" cy="5345695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65BAD83-3DB4-CE53-3CA2-E3AEF7EF633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829" y="242025"/>
            <a:ext cx="3417471" cy="989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299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08A61A-BF4D-43AC-BB97-E90A57DEFF3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1400" b="0">
                <a:solidFill>
                  <a:srgbClr val="7F7F7F"/>
                </a:solidFill>
              </a:rPr>
              <a:t>Nymbl FAQs document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1400" b="0">
                <a:solidFill>
                  <a:srgbClr val="7F7F7F"/>
                </a:solidFill>
              </a:rPr>
              <a:t>How Do Levels Work in Nymbl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1400" b="0">
                <a:solidFill>
                  <a:srgbClr val="7F7F7F"/>
                </a:solidFill>
              </a:rPr>
              <a:t>Nymbl Step by Step Beginner’s Guide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1400" b="0">
                <a:solidFill>
                  <a:srgbClr val="7F7F7F"/>
                </a:solidFill>
              </a:rPr>
              <a:t>A5 flyers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1400" b="0">
                <a:solidFill>
                  <a:srgbClr val="7F7F7F"/>
                </a:solidFill>
              </a:rPr>
              <a:t>Posters  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771538-B84D-4DEF-A9AB-BAD9EA217FA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NZ"/>
              <a:t>Resources</a:t>
            </a:r>
          </a:p>
        </p:txBody>
      </p:sp>
      <p:pic>
        <p:nvPicPr>
          <p:cNvPr id="9" name="Picture Placeholder 8" descr="A person in a red shirt and black pants taking a selfie&#10;&#10;Description automatically generated with low confidence">
            <a:extLst>
              <a:ext uri="{FF2B5EF4-FFF2-40B4-BE49-F238E27FC236}">
                <a16:creationId xmlns:a16="http://schemas.microsoft.com/office/drawing/2014/main" id="{B39D6F0A-98B9-0E40-47C1-0AC85400FFBA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BF592FF-6164-B9EC-41AB-485741F5D9C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829" y="242025"/>
            <a:ext cx="3417471" cy="989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327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53EAB5-E04A-40BF-948D-6DD8F19968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NZ"/>
              <a:t>Live Stronger for Longer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08A61A-BF4D-43AC-BB97-E90A57DEFF3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03971" y="1362715"/>
            <a:ext cx="6369943" cy="534569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1400"/>
              <a:t>ACC receives approximately 2 million claims per 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1400"/>
              <a:t>Falls are the most common cause of injury in New Zealand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1400"/>
              <a:t>Falls and fractures cost ACC ~$294m in FY22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1400"/>
              <a:t>The true costs of falls is greater</a:t>
            </a:r>
          </a:p>
          <a:p>
            <a:r>
              <a:rPr lang="en-NZ" sz="1400"/>
              <a:t>LSFL is a national movement full of practical information and advice on how to stay active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1400"/>
              <a:t>Community Strength and Balance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1400"/>
              <a:t>Fracture Liaison Service (FLS)</a:t>
            </a:r>
          </a:p>
        </p:txBody>
      </p:sp>
      <p:pic>
        <p:nvPicPr>
          <p:cNvPr id="9" name="Picture Placeholder 8" descr="A person and person dancing in a living room&#10;&#10;Description automatically generated">
            <a:extLst>
              <a:ext uri="{FF2B5EF4-FFF2-40B4-BE49-F238E27FC236}">
                <a16:creationId xmlns:a16="http://schemas.microsoft.com/office/drawing/2014/main" id="{856256B9-44D0-0E7D-5EC2-C104826AA1BF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65E2F0D2-B5CF-CF31-886E-E17E3D8201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3972" y="5317463"/>
            <a:ext cx="3144154" cy="1205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750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08A61A-BF4D-43AC-BB97-E90A57DEFF3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1600"/>
              <a:t>Scalable, low cost, anywhere, adaptable product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1600"/>
              <a:t>Extensive RFP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1600"/>
              <a:t>Decision to trial with Nymbl</a:t>
            </a:r>
          </a:p>
          <a:p>
            <a:pPr marL="919206" lvl="1" indent="-285750">
              <a:buFont typeface="Arial" panose="020B0604020202020204" pitchFamily="34" charset="0"/>
              <a:buChar char="•"/>
            </a:pPr>
            <a:r>
              <a:rPr lang="en-NZ" sz="1600" b="0">
                <a:solidFill>
                  <a:srgbClr val="7F7F7F"/>
                </a:solidFill>
              </a:rPr>
              <a:t>Pilot ran from August 2020 – September 2021.</a:t>
            </a:r>
          </a:p>
          <a:p>
            <a:pPr marL="919206" lvl="1" indent="-285750">
              <a:buFont typeface="Arial" panose="020B0604020202020204" pitchFamily="34" charset="0"/>
              <a:buChar char="•"/>
            </a:pPr>
            <a:r>
              <a:rPr lang="en-NZ" sz="1600" b="0">
                <a:solidFill>
                  <a:srgbClr val="7F7F7F"/>
                </a:solidFill>
              </a:rPr>
              <a:t>15,363 Nymbl users completed over 300,000 training sessions and over 100,000 education sessions.</a:t>
            </a:r>
          </a:p>
          <a:p>
            <a:pPr marL="919206" lvl="1" indent="-285750">
              <a:buFont typeface="Arial" panose="020B0604020202020204" pitchFamily="34" charset="0"/>
              <a:buChar char="•"/>
            </a:pPr>
            <a:r>
              <a:rPr lang="en-NZ" sz="1600" b="0">
                <a:solidFill>
                  <a:srgbClr val="7F7F7F"/>
                </a:solidFill>
              </a:rPr>
              <a:t>A total of 87 percent of users said they were likely to recommend the Nymbl balance training programme to a friend.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771538-B84D-4DEF-A9AB-BAD9EA217FA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NZ"/>
              <a:t>Digital balance training</a:t>
            </a:r>
          </a:p>
        </p:txBody>
      </p:sp>
      <p:pic>
        <p:nvPicPr>
          <p:cNvPr id="8" name="Picture Placeholder 7" descr="A picture containing person, indoor, clothing, furniture&#10;&#10;Description automatically generated">
            <a:extLst>
              <a:ext uri="{FF2B5EF4-FFF2-40B4-BE49-F238E27FC236}">
                <a16:creationId xmlns:a16="http://schemas.microsoft.com/office/drawing/2014/main" id="{AFC62845-6F10-4368-A22F-752BC78C40FD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13105" y="1320414"/>
            <a:ext cx="5074587" cy="5345695"/>
          </a:xfr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5EECF04-C392-2AC1-2CEF-417DB4EDB8D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829" y="242025"/>
            <a:ext cx="3417471" cy="989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309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01D760-F144-4D90-BCAE-43B8094AAE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NZ" b="1">
                <a:solidFill>
                  <a:srgbClr val="055D8E"/>
                </a:solidFill>
              </a:rPr>
              <a:t>52% </a:t>
            </a:r>
            <a:r>
              <a:rPr lang="en-NZ" sz="1600"/>
              <a:t>reported “My walking is more steady”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F45333-C01A-4EF1-8103-38C29A80AE1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86448" y="1543591"/>
            <a:ext cx="5704705" cy="403226"/>
          </a:xfrm>
        </p:spPr>
        <p:txBody>
          <a:bodyPr/>
          <a:lstStyle/>
          <a:p>
            <a:r>
              <a:rPr lang="en-NZ"/>
              <a:t>Subjective outcomes </a:t>
            </a:r>
          </a:p>
        </p:txBody>
      </p:sp>
      <p:graphicFrame>
        <p:nvGraphicFramePr>
          <p:cNvPr id="14" name="Chart Placeholder 13">
            <a:extLst>
              <a:ext uri="{FF2B5EF4-FFF2-40B4-BE49-F238E27FC236}">
                <a16:creationId xmlns:a16="http://schemas.microsoft.com/office/drawing/2014/main" id="{4425D1F7-A98E-4921-9018-C1E44892F17C}"/>
              </a:ext>
            </a:extLst>
          </p:cNvPr>
          <p:cNvGraphicFramePr>
            <a:graphicFrameLocks noGrp="1"/>
          </p:cNvGraphicFramePr>
          <p:nvPr>
            <p:ph type="chart" sz="quarter" idx="16"/>
            <p:extLst>
              <p:ext uri="{D42A27DB-BD31-4B8C-83A1-F6EECF244321}">
                <p14:modId xmlns:p14="http://schemas.microsoft.com/office/powerpoint/2010/main" val="64618080"/>
              </p:ext>
            </p:extLst>
          </p:nvPr>
        </p:nvGraphicFramePr>
        <p:xfrm>
          <a:off x="903972" y="1946817"/>
          <a:ext cx="1454728" cy="14547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94C035A-AA74-4C36-98F3-3A57AB3E30E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986447" y="2046976"/>
            <a:ext cx="5704705" cy="1354570"/>
          </a:xfrm>
        </p:spPr>
        <p:txBody>
          <a:bodyPr/>
          <a:lstStyle/>
          <a:p>
            <a:pPr marL="0" indent="0">
              <a:buNone/>
            </a:pPr>
            <a:r>
              <a:rPr lang="en-NZ" sz="1600"/>
              <a:t>Fear of falling is a primary indicator of future falls and disability, improved belief and performance is crucial for success.</a:t>
            </a:r>
          </a:p>
        </p:txBody>
      </p:sp>
      <p:graphicFrame>
        <p:nvGraphicFramePr>
          <p:cNvPr id="17" name="Chart Placeholder 16">
            <a:extLst>
              <a:ext uri="{FF2B5EF4-FFF2-40B4-BE49-F238E27FC236}">
                <a16:creationId xmlns:a16="http://schemas.microsoft.com/office/drawing/2014/main" id="{00734EE9-7183-457C-A215-1A64DD63ACB9}"/>
              </a:ext>
            </a:extLst>
          </p:cNvPr>
          <p:cNvGraphicFramePr>
            <a:graphicFrameLocks noGrp="1"/>
          </p:cNvGraphicFramePr>
          <p:nvPr>
            <p:ph type="chart" sz="quarter" idx="26"/>
            <p:extLst>
              <p:ext uri="{D42A27DB-BD31-4B8C-83A1-F6EECF244321}">
                <p14:modId xmlns:p14="http://schemas.microsoft.com/office/powerpoint/2010/main" val="1162692635"/>
              </p:ext>
            </p:extLst>
          </p:nvPr>
        </p:nvGraphicFramePr>
        <p:xfrm>
          <a:off x="903972" y="3450335"/>
          <a:ext cx="1454728" cy="14547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0" name="Chart Placeholder 19">
            <a:extLst>
              <a:ext uri="{FF2B5EF4-FFF2-40B4-BE49-F238E27FC236}">
                <a16:creationId xmlns:a16="http://schemas.microsoft.com/office/drawing/2014/main" id="{F1D65B3C-C506-4452-A1BF-4A02CF3AF0CD}"/>
              </a:ext>
            </a:extLst>
          </p:cNvPr>
          <p:cNvGraphicFramePr>
            <a:graphicFrameLocks noGrp="1"/>
          </p:cNvGraphicFramePr>
          <p:nvPr>
            <p:ph type="chart" sz="quarter" idx="27"/>
            <p:extLst>
              <p:ext uri="{D42A27DB-BD31-4B8C-83A1-F6EECF244321}">
                <p14:modId xmlns:p14="http://schemas.microsoft.com/office/powerpoint/2010/main" val="2152377213"/>
              </p:ext>
            </p:extLst>
          </p:nvPr>
        </p:nvGraphicFramePr>
        <p:xfrm>
          <a:off x="903972" y="4970377"/>
          <a:ext cx="1454728" cy="1454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8E25AE0-6C6A-4E4F-9077-EE68E3D3EFD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NZ" b="1">
                <a:solidFill>
                  <a:srgbClr val="055D8E"/>
                </a:solidFill>
              </a:rPr>
              <a:t>58% </a:t>
            </a:r>
            <a:r>
              <a:rPr lang="en-NZ" sz="1600"/>
              <a:t>reported “my balance has improved” 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CCFA62F-E103-4830-A174-2AFA9E7F41C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NZ" b="1">
                <a:solidFill>
                  <a:srgbClr val="055D8E"/>
                </a:solidFill>
              </a:rPr>
              <a:t>79% </a:t>
            </a:r>
            <a:r>
              <a:rPr lang="en-NZ" sz="1600"/>
              <a:t>reported “I am confident I will not lose my balance around the house” 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48EFBAA-87AF-4958-8A38-72D244BDB140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NZ"/>
              <a:t>Pilot survey results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570931D-10C5-C425-CD61-07F17BD636E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829" y="242025"/>
            <a:ext cx="3417471" cy="989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991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08A61A-BF4D-43AC-BB97-E90A57DEFF3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03970" y="1949452"/>
            <a:ext cx="6369943" cy="462711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b="0">
                <a:solidFill>
                  <a:srgbClr val="7F7F7F"/>
                </a:solidFill>
              </a:rPr>
              <a:t>Dual Tasking approach </a:t>
            </a:r>
          </a:p>
          <a:p>
            <a:pPr marL="919206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NZ" sz="1800" b="0">
                <a:solidFill>
                  <a:srgbClr val="7F7F7F"/>
                </a:solidFill>
              </a:rPr>
              <a:t>combining simple body movements </a:t>
            </a:r>
          </a:p>
          <a:p>
            <a:pPr marL="919206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NZ" sz="1800" b="0">
                <a:solidFill>
                  <a:srgbClr val="7F7F7F"/>
                </a:solidFill>
              </a:rPr>
              <a:t>with fun brain games (trivia)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b="0">
                <a:solidFill>
                  <a:srgbClr val="7F7F7F"/>
                </a:solidFill>
              </a:rPr>
              <a:t>Prepares you for these real-life experiences and distractions by combining simple body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b="0">
                <a:solidFill>
                  <a:srgbClr val="7F7F7F"/>
                </a:solidFill>
              </a:rPr>
              <a:t>Self-paced digital application that improves balance in 10 minutes per 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b="0">
                <a:solidFill>
                  <a:srgbClr val="7F7F7F"/>
                </a:solidFill>
              </a:rPr>
              <a:t>Designed for 65 years – but we are providing to anyone over 50 years</a:t>
            </a:r>
          </a:p>
          <a:p>
            <a:endParaRPr lang="en-NZ" sz="1400" b="0">
              <a:solidFill>
                <a:srgbClr val="7F7F7F"/>
              </a:solidFill>
            </a:endParaRPr>
          </a:p>
          <a:p>
            <a:endParaRPr lang="en-NZ" sz="1400" b="0">
              <a:solidFill>
                <a:srgbClr val="7F7F7F"/>
              </a:solidFill>
            </a:endParaRPr>
          </a:p>
          <a:p>
            <a:endParaRPr lang="en-NZ" sz="1400" b="0">
              <a:solidFill>
                <a:srgbClr val="7F7F7F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771538-B84D-4DEF-A9AB-BAD9EA217FA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NZ"/>
              <a:t>What is Nymbl? </a:t>
            </a:r>
          </a:p>
        </p:txBody>
      </p:sp>
      <p:pic>
        <p:nvPicPr>
          <p:cNvPr id="18" name="Picture Placeholder 17" descr="A white text on a blue background&#10;&#10;Description automatically generated with low confidence">
            <a:extLst>
              <a:ext uri="{FF2B5EF4-FFF2-40B4-BE49-F238E27FC236}">
                <a16:creationId xmlns:a16="http://schemas.microsoft.com/office/drawing/2014/main" id="{A3E3D662-B2D4-96DE-A237-8342885EAAC2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94522" y="1827551"/>
            <a:ext cx="4111754" cy="4331422"/>
          </a:xfr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DEFB40D-85EA-0802-102B-177D3B4FE32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829" y="242025"/>
            <a:ext cx="3417471" cy="989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333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nline Media 12" title="Living a strong and Nymbl life">
            <a:hlinkClick r:id="" action="ppaction://media"/>
            <a:extLst>
              <a:ext uri="{FF2B5EF4-FFF2-40B4-BE49-F238E27FC236}">
                <a16:creationId xmlns:a16="http://schemas.microsoft.com/office/drawing/2014/main" id="{63BDDE60-84D1-954B-26DB-0BF405AE622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-16899"/>
            <a:ext cx="13439775" cy="7593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372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DBBD364-9B6F-92B4-E741-28233C45EFA6}"/>
              </a:ext>
            </a:extLst>
          </p:cNvPr>
          <p:cNvSpPr txBox="1"/>
          <p:nvPr/>
        </p:nvSpPr>
        <p:spPr>
          <a:xfrm>
            <a:off x="808551" y="1703122"/>
            <a:ext cx="4588070" cy="601062"/>
          </a:xfrm>
          <a:prstGeom prst="rect">
            <a:avLst/>
          </a:prstGeom>
          <a:noFill/>
          <a:ln w="9525">
            <a:noFill/>
            <a:prstDash val="dashDot"/>
          </a:ln>
        </p:spPr>
        <p:txBody>
          <a:bodyPr wrap="square" rtlCol="0">
            <a:spAutoFit/>
          </a:bodyPr>
          <a:lstStyle/>
          <a:p>
            <a:pPr defTabSz="1396518">
              <a:spcBef>
                <a:spcPts val="1527"/>
              </a:spcBef>
            </a:pPr>
            <a:r>
              <a:rPr lang="en-NZ" sz="1653">
                <a:highlight>
                  <a:srgbClr val="FFFF00"/>
                </a:highlight>
              </a:rPr>
              <a:t>  </a:t>
            </a:r>
            <a:br>
              <a:rPr lang="en-NZ" sz="1653"/>
            </a:br>
            <a:endParaRPr lang="en-NZ" sz="1653"/>
          </a:p>
        </p:txBody>
      </p:sp>
      <p:pic>
        <p:nvPicPr>
          <p:cNvPr id="3" name="Picture 2" descr="Qr code&#10;&#10;Description automatically generated">
            <a:extLst>
              <a:ext uri="{FF2B5EF4-FFF2-40B4-BE49-F238E27FC236}">
                <a16:creationId xmlns:a16="http://schemas.microsoft.com/office/drawing/2014/main" id="{6734A6E7-2926-A664-0B82-E374BA0033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961" y="1596138"/>
            <a:ext cx="5300845" cy="2291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Qr code&#10;&#10;Description automatically generated">
            <a:extLst>
              <a:ext uri="{FF2B5EF4-FFF2-40B4-BE49-F238E27FC236}">
                <a16:creationId xmlns:a16="http://schemas.microsoft.com/office/drawing/2014/main" id="{B7EACB30-2F6B-2D41-8644-73C1874CE4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551" y="3941937"/>
            <a:ext cx="4873996" cy="2398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Placeholder 10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641028D1-99E0-493E-DB6F-0CFF32F4399D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34249" y="1327638"/>
            <a:ext cx="5061265" cy="5331662"/>
          </a:xfr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B43BC4B-DB33-C077-0A80-8A6DE07C20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8272" y="653687"/>
            <a:ext cx="9957606" cy="403225"/>
          </a:xfrm>
        </p:spPr>
        <p:txBody>
          <a:bodyPr/>
          <a:lstStyle/>
          <a:p>
            <a:r>
              <a:rPr lang="en-NZ"/>
              <a:t>Getting started with Nymbl</a:t>
            </a:r>
          </a:p>
        </p:txBody>
      </p:sp>
    </p:spTree>
    <p:extLst>
      <p:ext uri="{BB962C8B-B14F-4D97-AF65-F5344CB8AC3E}">
        <p14:creationId xmlns:p14="http://schemas.microsoft.com/office/powerpoint/2010/main" val="3588674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B4F4C9A-34E0-A830-EDCB-0CF0C87BC97F}"/>
              </a:ext>
            </a:extLst>
          </p:cNvPr>
          <p:cNvGrpSpPr/>
          <p:nvPr/>
        </p:nvGrpSpPr>
        <p:grpSpPr>
          <a:xfrm>
            <a:off x="303945" y="833517"/>
            <a:ext cx="12831885" cy="5892641"/>
            <a:chOff x="752659" y="294967"/>
            <a:chExt cx="11640853" cy="5345697"/>
          </a:xfrm>
        </p:grpSpPr>
        <p:pic>
          <p:nvPicPr>
            <p:cNvPr id="3" name="Picture Placeholder 5" descr="Graphical user interface, text, application, chat or text message&#10;&#10;Description automatically generated">
              <a:extLst>
                <a:ext uri="{FF2B5EF4-FFF2-40B4-BE49-F238E27FC236}">
                  <a16:creationId xmlns:a16="http://schemas.microsoft.com/office/drawing/2014/main" id="{FC14B679-6946-78C6-6D8D-73B6AE3220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2659" y="294968"/>
              <a:ext cx="3886200" cy="5345695"/>
            </a:xfrm>
            <a:prstGeom prst="rect">
              <a:avLst/>
            </a:prstGeom>
          </p:spPr>
        </p:pic>
        <p:pic>
          <p:nvPicPr>
            <p:cNvPr id="4" name="Picture Placeholder 5" descr="Graphical user interface, text, application, chat or text message&#10;&#10;Description automatically generated">
              <a:extLst>
                <a:ext uri="{FF2B5EF4-FFF2-40B4-BE49-F238E27FC236}">
                  <a16:creationId xmlns:a16="http://schemas.microsoft.com/office/drawing/2014/main" id="{6BDF9F5E-1295-AAF6-E8B2-7E49C6EDD8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599"/>
            <a:stretch/>
          </p:blipFill>
          <p:spPr>
            <a:xfrm>
              <a:off x="4455025" y="294967"/>
              <a:ext cx="4329113" cy="5345695"/>
            </a:xfrm>
            <a:prstGeom prst="rect">
              <a:avLst/>
            </a:prstGeom>
          </p:spPr>
        </p:pic>
        <p:pic>
          <p:nvPicPr>
            <p:cNvPr id="5" name="Picture Placeholder 5" descr="Graphical user interface, text, application, chat or text message&#10;&#10;Description automatically generated">
              <a:extLst>
                <a:ext uri="{FF2B5EF4-FFF2-40B4-BE49-F238E27FC236}">
                  <a16:creationId xmlns:a16="http://schemas.microsoft.com/office/drawing/2014/main" id="{CDE75BA7-3EAE-0A2D-5AFE-87347FC2BC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779728" y="294969"/>
              <a:ext cx="3613784" cy="53456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979075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38E1AC6-5E4E-073B-DB39-DA401A0FB52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4809" y="1320414"/>
            <a:ext cx="5135346" cy="5345695"/>
          </a:xfrm>
          <a:prstGeom prst="rect">
            <a:avLst/>
          </a:prstGeom>
        </p:spPr>
      </p:pic>
      <p:pic>
        <p:nvPicPr>
          <p:cNvPr id="12" name="Picture Placeholder 5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79EA2468-45DF-37E6-08F7-EB895D8DDEA0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13105" y="1320414"/>
            <a:ext cx="5074587" cy="5345695"/>
          </a:xfr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EF6A9104-A774-8BE4-ECC2-F050913DFD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8272" y="653687"/>
            <a:ext cx="9957606" cy="403225"/>
          </a:xfrm>
        </p:spPr>
        <p:txBody>
          <a:bodyPr/>
          <a:lstStyle/>
          <a:p>
            <a:r>
              <a:rPr lang="en-NZ"/>
              <a:t>Getting started with Nymbl</a:t>
            </a:r>
          </a:p>
        </p:txBody>
      </p:sp>
    </p:spTree>
    <p:extLst>
      <p:ext uri="{BB962C8B-B14F-4D97-AF65-F5344CB8AC3E}">
        <p14:creationId xmlns:p14="http://schemas.microsoft.com/office/powerpoint/2010/main" val="29363815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6">
      <a:dk1>
        <a:srgbClr val="7F7F7F"/>
      </a:dk1>
      <a:lt1>
        <a:srgbClr val="FFFFFF"/>
      </a:lt1>
      <a:dk2>
        <a:srgbClr val="055D8E"/>
      </a:dk2>
      <a:lt2>
        <a:srgbClr val="FFFFFF"/>
      </a:lt2>
      <a:accent1>
        <a:srgbClr val="055D8E"/>
      </a:accent1>
      <a:accent2>
        <a:srgbClr val="C3E8FD"/>
      </a:accent2>
      <a:accent3>
        <a:srgbClr val="3FC4FF"/>
      </a:accent3>
      <a:accent4>
        <a:srgbClr val="033D5D"/>
      </a:accent4>
      <a:accent5>
        <a:srgbClr val="BFBFBF"/>
      </a:accent5>
      <a:accent6>
        <a:srgbClr val="7F7F7F"/>
      </a:accent6>
      <a:hlink>
        <a:srgbClr val="055D8E"/>
      </a:hlink>
      <a:folHlink>
        <a:srgbClr val="7F7F7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_powerpoint preso_16.9_template_DARK BLUE_FINAL.pptx" id="{C1D7BF63-AF8F-4EB1-95DC-6AEADB6BDFDC}" vid="{93BBDF66-B352-4167-A302-6584A98FB02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4cd6ac40-2cb4-4fdd-aef9-bc785c91172a" xsi:nil="true"/>
    <IconOverlay xmlns="http://schemas.microsoft.com/sharepoint/v4" xsi:nil="true"/>
    <_ip_UnifiedCompliancePolicyProperties xmlns="http://schemas.microsoft.com/sharepoint/v3" xsi:nil="true"/>
    <lcf76f155ced4ddcb4097134ff3c332f xmlns="e9f76937-af6b-484e-90d6-0b5aff37f9cd">
      <Terms xmlns="http://schemas.microsoft.com/office/infopath/2007/PartnerControls"/>
    </lcf76f155ced4ddcb4097134ff3c332f>
    <SharedWithUsers xmlns="4cd6ac40-2cb4-4fdd-aef9-bc785c91172a">
      <UserInfo>
        <DisplayName/>
        <AccountId xsi:nil="true"/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5C7F041FDE2E4E927AC89564299CC8" ma:contentTypeVersion="19" ma:contentTypeDescription="Create a new document." ma:contentTypeScope="" ma:versionID="1f90bb6e753b5a9007bf9f28e1c9ff87">
  <xsd:schema xmlns:xsd="http://www.w3.org/2001/XMLSchema" xmlns:xs="http://www.w3.org/2001/XMLSchema" xmlns:p="http://schemas.microsoft.com/office/2006/metadata/properties" xmlns:ns1="http://schemas.microsoft.com/sharepoint/v3" xmlns:ns2="e9f76937-af6b-484e-90d6-0b5aff37f9cd" xmlns:ns3="4cd6ac40-2cb4-4fdd-aef9-bc785c91172a" xmlns:ns4="http://schemas.microsoft.com/sharepoint/v4" targetNamespace="http://schemas.microsoft.com/office/2006/metadata/properties" ma:root="true" ma:fieldsID="76d8f957e4e22c9b48cd70e4f0e1a16b" ns1:_="" ns2:_="" ns3:_="" ns4:_="">
    <xsd:import namespace="http://schemas.microsoft.com/sharepoint/v3"/>
    <xsd:import namespace="e9f76937-af6b-484e-90d6-0b5aff37f9cd"/>
    <xsd:import namespace="4cd6ac40-2cb4-4fdd-aef9-bc785c91172a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4:IconOverlay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f76937-af6b-484e-90d6-0b5aff37f9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61425914-ae07-42f4-a7f7-29f53f7328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d6ac40-2cb4-4fdd-aef9-bc785c91172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380cde4f-a54d-4049-a866-18d05185b6aa}" ma:internalName="TaxCatchAll" ma:showField="CatchAllData" ma:web="4cd6ac40-2cb4-4fdd-aef9-bc785c91172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22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A9879DA-0E46-4782-96F3-9CCCC72AEEC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76340BB-9DD8-4345-B851-CC76A12D21D2}">
  <ds:schemaRefs>
    <ds:schemaRef ds:uri="4cd6ac40-2cb4-4fdd-aef9-bc785c91172a"/>
    <ds:schemaRef ds:uri="e9f76937-af6b-484e-90d6-0b5aff37f9c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microsoft.com/sharepoint/v4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4E08EAA-8E03-4DFB-8DA5-C3C55103CA4A}">
  <ds:schemaRefs>
    <ds:schemaRef ds:uri="4cd6ac40-2cb4-4fdd-aef9-bc785c91172a"/>
    <ds:schemaRef ds:uri="e9f76937-af6b-484e-90d6-0b5aff37f9c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microsoft.com/sharepoint/v4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ACC_powerpoint preso_16.9_template_DARK BLUE_FINAL</Template>
  <TotalTime>1</TotalTime>
  <Words>1480</Words>
  <Application>Microsoft Office PowerPoint</Application>
  <PresentationFormat>Custom</PresentationFormat>
  <Paragraphs>164</Paragraphs>
  <Slides>11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4" baseType="lpstr">
      <vt:lpstr>Arial</vt:lpstr>
      <vt:lpstr>Arial Black</vt:lpstr>
      <vt:lpstr>Calibri</vt:lpstr>
      <vt:lpstr>Cambria</vt:lpstr>
      <vt:lpstr>Helvetica Neue</vt:lpstr>
      <vt:lpstr>MetaSerifOT-Book</vt:lpstr>
      <vt:lpstr>Open Sans</vt:lpstr>
      <vt:lpstr>proxima-nova</vt:lpstr>
      <vt:lpstr>Segoe UI</vt:lpstr>
      <vt:lpstr>SofiaProLight</vt:lpstr>
      <vt:lpstr>Symbol</vt:lpstr>
      <vt:lpstr>WordVisiCarriageReturn_MSFontService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Lucy Bray</dc:creator>
  <cp:lastModifiedBy>Stewart Fleming</cp:lastModifiedBy>
  <cp:revision>1</cp:revision>
  <cp:lastPrinted>2020-11-09T19:55:59Z</cp:lastPrinted>
  <dcterms:created xsi:type="dcterms:W3CDTF">2023-05-08T23:34:41Z</dcterms:created>
  <dcterms:modified xsi:type="dcterms:W3CDTF">2023-07-17T03:17:48Z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0x010100AD5C7F041FDE2E4E927AC89564299CC8</vt:lpwstr>
  </property>
  <property fmtid="{D5CDD505-2E9C-101B-9397-08002B2CF9AE}" pid="3" name="MediaServiceImageTags">
    <vt:lpwstr/>
  </property>
</Properties>
</file>